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19"/>
  </p:notesMasterIdLst>
  <p:sldIdLst>
    <p:sldId id="257" r:id="rId4"/>
    <p:sldId id="256" r:id="rId5"/>
    <p:sldId id="328" r:id="rId6"/>
    <p:sldId id="329" r:id="rId7"/>
    <p:sldId id="323" r:id="rId8"/>
    <p:sldId id="349" r:id="rId9"/>
    <p:sldId id="352" r:id="rId10"/>
    <p:sldId id="353" r:id="rId11"/>
    <p:sldId id="354" r:id="rId12"/>
    <p:sldId id="355" r:id="rId13"/>
    <p:sldId id="258" r:id="rId14"/>
    <p:sldId id="261" r:id="rId15"/>
    <p:sldId id="259" r:id="rId16"/>
    <p:sldId id="260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1B9"/>
    <a:srgbClr val="EE812A"/>
    <a:srgbClr val="2557A5"/>
    <a:srgbClr val="FBFAFC"/>
    <a:srgbClr val="A274AC"/>
    <a:srgbClr val="109957"/>
    <a:srgbClr val="78C147"/>
    <a:srgbClr val="FF0066"/>
    <a:srgbClr val="79C146"/>
    <a:srgbClr val="E30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69832" autoAdjust="0"/>
  </p:normalViewPr>
  <p:slideViewPr>
    <p:cSldViewPr snapToGrid="0">
      <p:cViewPr varScale="1">
        <p:scale>
          <a:sx n="80" d="100"/>
          <a:sy n="80" d="100"/>
        </p:scale>
        <p:origin x="84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ten students to come to the front and stand in a line.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They each call out the numbers 1 to 10 in order.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rest of the class points to each student and gives them a different number (from 1 to 10).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ten students put themselves into order and they call out their new number. Repeat with other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80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track and point to the pictures.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again and point to the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Encourage the students to copy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several times for the students to practice repeating the numbers.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Finally, model the writing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number words and ask students to follow them while you read each one.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and ask students to say the words with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number 6 above,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Say: Let’s match!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it with the word six.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the other numbers and words. Students match and say the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Count, circle,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word lions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lions?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each lion one at a time and count. Encourage the students to count and circle with you.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lions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with the birds, hippos, and bears.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6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in your desk? Count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smaller pictures, eliciting the words from the class. Point to the bigger picture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in your desk?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 with a student’s desk and hold up and count the pencils, crayons, and books. Encourage the students to count along with you.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Exercise 4 several times, before calling on individuals to count and say what is in his/her desk.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on individuals to count and say what is in his/her desk before putting students in pairs to talk to each other about their desks.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Exercise 4 with students working in pairs. Have them change partners for further practice.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draw their desk with the pencils, crayons, and books inside, and to write the correct number next to each item.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3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9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17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2217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263" lvl="8" indent="-575719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8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5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47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8943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5205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804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3452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2" name="Google Shape;262;p11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1"/>
          <p:cNvSpPr/>
          <p:nvPr/>
        </p:nvSpPr>
        <p:spPr>
          <a:xfrm>
            <a:off x="3643005" y="-2832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1"/>
          <p:cNvSpPr/>
          <p:nvPr/>
        </p:nvSpPr>
        <p:spPr>
          <a:xfrm>
            <a:off x="3782907" y="162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1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1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1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1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1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1"/>
          <p:cNvSpPr/>
          <p:nvPr/>
        </p:nvSpPr>
        <p:spPr>
          <a:xfrm rot="2711984">
            <a:off x="64113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1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1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1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1"/>
          <p:cNvSpPr/>
          <p:nvPr/>
        </p:nvSpPr>
        <p:spPr>
          <a:xfrm>
            <a:off x="9598949" y="168027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1"/>
          <p:cNvSpPr/>
          <p:nvPr/>
        </p:nvSpPr>
        <p:spPr>
          <a:xfrm rot="3741390">
            <a:off x="9604927" y="-10180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1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1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1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1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1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1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1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1"/>
          <p:cNvSpPr/>
          <p:nvPr/>
        </p:nvSpPr>
        <p:spPr>
          <a:xfrm>
            <a:off x="3462716" y="-3132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1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1"/>
          <p:cNvSpPr/>
          <p:nvPr/>
        </p:nvSpPr>
        <p:spPr>
          <a:xfrm rot="-9290112">
            <a:off x="9392350" y="254525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1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1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1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1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1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1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3" name="Google Shape;293;p11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4" name="Google Shape;294;p11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5" name="Google Shape;295;p11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6" name="Google Shape;296;p11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7" name="Google Shape;297;p11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98" name="Google Shape;298;p11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1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1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23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1">
  <p:cSld name="Blank with color background 1">
    <p:bg>
      <p:bgPr>
        <a:solidFill>
          <a:schemeClr val="accen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3" name="Google Shape;303;p12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2"/>
          <p:cNvSpPr/>
          <p:nvPr/>
        </p:nvSpPr>
        <p:spPr>
          <a:xfrm>
            <a:off x="3462716" y="-3132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2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2"/>
          <p:cNvSpPr/>
          <p:nvPr/>
        </p:nvSpPr>
        <p:spPr>
          <a:xfrm rot="-9290112">
            <a:off x="9392350" y="254525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2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2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2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2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2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2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3" name="Google Shape;313;p12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4" name="Google Shape;314;p12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5" name="Google Shape;315;p12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6" name="Google Shape;316;p12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7" name="Google Shape;317;p12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318" name="Google Shape;318;p12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2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4905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4517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55863B-43C0-4EF1-9C0D-8321BF5C9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DBAD-6CEE-4D84-A94B-B69EFFF71309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FF26DF-D328-4F80-BC78-5E11C477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5B527E-9E1D-4FEB-84AE-F886333D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C7C7D-F097-4363-8832-692D9A4BFBE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34792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96E302-3B0A-47FA-9469-5BE41B2CB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9DF4-7329-4C4B-923B-67EE267AF6D7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77A213-5588-4D84-A03B-BB8832AA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BB8444-80BD-478F-B780-91031425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5EC4F-04C6-4958-A029-F89C9514E5B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065908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58A7C8-C730-41CC-9C85-0999FB26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A5D29-0BFB-4651-8CE6-648AFC43AD75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191F86-B763-49F3-9A75-DE20A4F6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0513FA-5C55-4C72-B2A1-94D76D11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A11B5-B4EC-4688-AD37-2EDE7CAE07B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63246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2AE4850-75AA-428E-BF35-CEBE1B7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DA86-6075-426B-81DF-683384CAFD98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756E89A-6751-4AD7-B1BD-82FCF8A6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975768B-12A0-4AA4-ABDE-B473B65D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2847E-F146-44D6-872E-51731A4C863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59596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8F39745-8820-4AF2-8C75-9A899B6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4469-0870-457F-AA03-1BB97D876D4D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0A7BC317-9C91-40D7-B4C1-963BE074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B3B6E581-2670-497E-A9FC-BDF2890B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5BC0F-80C7-4600-BABC-4E58F215EBD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25386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C176F87-6D4E-4C56-A0E3-804B6FE6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5D05-B4BF-4097-BE1A-FD1E1C29748E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F40DD7C9-9626-4A02-920D-73A6E802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C36F81E-E51A-4204-B273-39176A5E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8CA9B-9B78-4DA9-8C1A-47440EBD465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4641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328E740B-166D-4C37-93B5-DDF09905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C11BD-6CEE-47AF-8124-953ED6901803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729D8F57-9CDE-4C88-9C52-09DDB5A6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F034D724-F1FA-4E55-AFBF-3159809D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99E10-738F-4D71-9942-96275041AE6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847422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425F38C9-C4BB-4156-A218-E96163CE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AE0C1-359B-4353-B578-56B41D398011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505EE7-0BD8-4C47-A697-898B2A3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3A3A234-FFE5-4D44-9780-B2CB2C37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A91AF-69C4-4CAE-8D3D-8CCFF481C41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89030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9195385-C7EF-4850-BA7D-357F60B3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4F638-8A66-4F22-AA19-4408F49677AD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4758F3C-BB6B-493D-94EF-1363BA2C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AE627EA-B9A0-4FAB-8E45-07FA277C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33BA9-63EE-4460-8A10-45902D4564A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68206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B1B89C-BD29-42C8-B260-D8443F66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FD8B-902B-4AF5-AE15-C56E64EF2248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72894A-DC70-4EA6-ACA5-A5FA4EF9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01333D-F3F4-4CA2-ACA7-27A46DCC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21DCA-68B9-40AB-B17D-C5AF8EC1BB4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804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742A0E-59BA-4A33-8801-55AD2C12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CC98A-99B3-45D6-9248-B660045B68F7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628112-F430-4B8D-AAA9-9FAAD411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BF3425-BD87-4CF2-A278-0841D1B2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B0AD5-DA46-4141-806D-9DF94A77F07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5606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335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BAFAD76B-FDAA-4890-9387-3C7B23A8B3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45AD106D-B7FB-4D3C-B2EE-F9A68D6F61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28EFFB-BE19-4138-94A0-0E638E52D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4CFFB6-1888-4254-864E-0C375D6ED733}" type="datetimeFigureOut">
              <a:rPr lang="pl-PL"/>
              <a:pPr>
                <a:defRPr/>
              </a:pPr>
              <a:t>24.08.2020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5EF8FD-6BA2-4948-8A78-1F98604DE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BCA37F-5B25-441F-8EA0-B5776C072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7CA842F-C1EA-47DE-83F6-3E172D5274E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18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21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0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8.png"/><Relationship Id="rId18" Type="http://schemas.openxmlformats.org/officeDocument/2006/relationships/image" Target="../media/image54.png"/><Relationship Id="rId3" Type="http://schemas.openxmlformats.org/officeDocument/2006/relationships/audio" Target="../media/audio3.wav"/><Relationship Id="rId21" Type="http://schemas.openxmlformats.org/officeDocument/2006/relationships/image" Target="../media/image58.png"/><Relationship Id="rId7" Type="http://schemas.openxmlformats.org/officeDocument/2006/relationships/image" Target="../media/image37.png"/><Relationship Id="rId12" Type="http://schemas.openxmlformats.org/officeDocument/2006/relationships/image" Target="../media/image55.pn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23" Type="http://schemas.openxmlformats.org/officeDocument/2006/relationships/audio" Target="../media/audio1.wav"/><Relationship Id="rId10" Type="http://schemas.openxmlformats.org/officeDocument/2006/relationships/image" Target="../media/image42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47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png"/><Relationship Id="rId18" Type="http://schemas.openxmlformats.org/officeDocument/2006/relationships/image" Target="../media/image54.png"/><Relationship Id="rId26" Type="http://schemas.openxmlformats.org/officeDocument/2006/relationships/image" Target="../media/image73.png"/><Relationship Id="rId3" Type="http://schemas.openxmlformats.org/officeDocument/2006/relationships/audio" Target="../media/audio3.wav"/><Relationship Id="rId21" Type="http://schemas.openxmlformats.org/officeDocument/2006/relationships/image" Target="../media/image68.png"/><Relationship Id="rId7" Type="http://schemas.openxmlformats.org/officeDocument/2006/relationships/image" Target="../media/image41.png"/><Relationship Id="rId12" Type="http://schemas.openxmlformats.org/officeDocument/2006/relationships/image" Target="../media/image62.png"/><Relationship Id="rId17" Type="http://schemas.openxmlformats.org/officeDocument/2006/relationships/image" Target="../media/image47.png"/><Relationship Id="rId25" Type="http://schemas.openxmlformats.org/officeDocument/2006/relationships/image" Target="../media/image72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24" Type="http://schemas.openxmlformats.org/officeDocument/2006/relationships/image" Target="../media/image71.png"/><Relationship Id="rId5" Type="http://schemas.openxmlformats.org/officeDocument/2006/relationships/audio" Target="../media/audio5.wav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10" Type="http://schemas.openxmlformats.org/officeDocument/2006/relationships/image" Target="../media/image45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64.png"/><Relationship Id="rId22" Type="http://schemas.openxmlformats.org/officeDocument/2006/relationships/image" Target="../media/image69.png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4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51.png"/><Relationship Id="rId25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24" Type="http://schemas.openxmlformats.org/officeDocument/2006/relationships/image" Target="../media/image81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23" Type="http://schemas.openxmlformats.org/officeDocument/2006/relationships/image" Target="../media/image80.png"/><Relationship Id="rId10" Type="http://schemas.openxmlformats.org/officeDocument/2006/relationships/image" Target="../media/image40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2.png"/><Relationship Id="rId18" Type="http://schemas.openxmlformats.org/officeDocument/2006/relationships/image" Target="../media/image54.png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image" Target="../media/image59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51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24" Type="http://schemas.openxmlformats.org/officeDocument/2006/relationships/image" Target="../media/image84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23" Type="http://schemas.openxmlformats.org/officeDocument/2006/relationships/image" Target="../media/image78.png"/><Relationship Id="rId10" Type="http://schemas.openxmlformats.org/officeDocument/2006/relationships/image" Target="../media/image40.png"/><Relationship Id="rId19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8.png"/><Relationship Id="rId22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microsoft.com/office/2007/relationships/hdphoto" Target="../media/hdphoto2.wdp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microsoft.com/office/2007/relationships/media" Target="../media/media5.mp3"/><Relationship Id="rId11" Type="http://schemas.openxmlformats.org/officeDocument/2006/relationships/image" Target="../media/image25.png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media4.wav"/><Relationship Id="rId9" Type="http://schemas.openxmlformats.org/officeDocument/2006/relationships/audio" Target="../media/audio1.wav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audio" Target="../media/audio1.wav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&amp;FRIENDS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E00709C9-6CE9-4951-A3CF-FACF357601CE}"/>
              </a:ext>
            </a:extLst>
          </p:cNvPr>
          <p:cNvSpPr/>
          <p:nvPr/>
        </p:nvSpPr>
        <p:spPr>
          <a:xfrm>
            <a:off x="144378" y="204788"/>
            <a:ext cx="11819823" cy="6457950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20470 w 8746293"/>
              <a:gd name="connsiteY0" fmla="*/ 759966 h 6469607"/>
              <a:gd name="connsiteX1" fmla="*/ 219172 w 8746293"/>
              <a:gd name="connsiteY1" fmla="*/ 50367 h 6469607"/>
              <a:gd name="connsiteX2" fmla="*/ 1121929 w 8746293"/>
              <a:gd name="connsiteY2" fmla="*/ 167671 h 6469607"/>
              <a:gd name="connsiteX3" fmla="*/ 1675538 w 8746293"/>
              <a:gd name="connsiteY3" fmla="*/ 38944 h 6469607"/>
              <a:gd name="connsiteX4" fmla="*/ 2229314 w 8746293"/>
              <a:gd name="connsiteY4" fmla="*/ 206276 h 6469607"/>
              <a:gd name="connsiteX5" fmla="*/ 2783350 w 8746293"/>
              <a:gd name="connsiteY5" fmla="*/ 38509 h 6469607"/>
              <a:gd name="connsiteX6" fmla="*/ 3453432 w 8746293"/>
              <a:gd name="connsiteY6" fmla="*/ 245410 h 6469607"/>
              <a:gd name="connsiteX7" fmla="*/ 4114466 w 8746293"/>
              <a:gd name="connsiteY7" fmla="*/ 74218 h 6469607"/>
              <a:gd name="connsiteX8" fmla="*/ 4702256 w 8746293"/>
              <a:gd name="connsiteY8" fmla="*/ 270702 h 6469607"/>
              <a:gd name="connsiteX9" fmla="*/ 5732565 w 8746293"/>
              <a:gd name="connsiteY9" fmla="*/ 245 h 6469607"/>
              <a:gd name="connsiteX10" fmla="*/ 6569661 w 8746293"/>
              <a:gd name="connsiteY10" fmla="*/ 218813 h 6469607"/>
              <a:gd name="connsiteX11" fmla="*/ 7201740 w 8746293"/>
              <a:gd name="connsiteY11" fmla="*/ 22580 h 6469607"/>
              <a:gd name="connsiteX12" fmla="*/ 7909202 w 8746293"/>
              <a:gd name="connsiteY12" fmla="*/ 219652 h 6469607"/>
              <a:gd name="connsiteX13" fmla="*/ 8514402 w 8746293"/>
              <a:gd name="connsiteY13" fmla="*/ 64640 h 6469607"/>
              <a:gd name="connsiteX14" fmla="*/ 8707586 w 8746293"/>
              <a:gd name="connsiteY14" fmla="*/ 386612 h 6469607"/>
              <a:gd name="connsiteX15" fmla="*/ 8553039 w 8746293"/>
              <a:gd name="connsiteY15" fmla="*/ 901766 h 6469607"/>
              <a:gd name="connsiteX16" fmla="*/ 8746222 w 8746293"/>
              <a:gd name="connsiteY16" fmla="*/ 1558589 h 6469607"/>
              <a:gd name="connsiteX17" fmla="*/ 8527281 w 8746293"/>
              <a:gd name="connsiteY17" fmla="*/ 2537383 h 6469607"/>
              <a:gd name="connsiteX18" fmla="*/ 8720464 w 8746293"/>
              <a:gd name="connsiteY18" fmla="*/ 3335874 h 6469607"/>
              <a:gd name="connsiteX19" fmla="*/ 8540160 w 8746293"/>
              <a:gd name="connsiteY19" fmla="*/ 3966938 h 6469607"/>
              <a:gd name="connsiteX20" fmla="*/ 8630312 w 8746293"/>
              <a:gd name="connsiteY20" fmla="*/ 4701034 h 6469607"/>
              <a:gd name="connsiteX21" fmla="*/ 8488645 w 8746293"/>
              <a:gd name="connsiteY21" fmla="*/ 5267705 h 6469607"/>
              <a:gd name="connsiteX22" fmla="*/ 8720464 w 8746293"/>
              <a:gd name="connsiteY22" fmla="*/ 5963164 h 6469607"/>
              <a:gd name="connsiteX23" fmla="*/ 8527281 w 8746293"/>
              <a:gd name="connsiteY23" fmla="*/ 6439682 h 6469607"/>
              <a:gd name="connsiteX24" fmla="*/ 7625578 w 8746293"/>
              <a:gd name="connsiteY24" fmla="*/ 6182011 h 6469607"/>
              <a:gd name="connsiteX25" fmla="*/ 6867285 w 8746293"/>
              <a:gd name="connsiteY25" fmla="*/ 6387175 h 6469607"/>
              <a:gd name="connsiteX26" fmla="*/ 6273874 w 8746293"/>
              <a:gd name="connsiteY26" fmla="*/ 6220275 h 6469607"/>
              <a:gd name="connsiteX27" fmla="*/ 5465148 w 8746293"/>
              <a:gd name="connsiteY27" fmla="*/ 6464634 h 6469607"/>
              <a:gd name="connsiteX28" fmla="*/ 4316879 w 8746293"/>
              <a:gd name="connsiteY28" fmla="*/ 6117306 h 6469607"/>
              <a:gd name="connsiteX29" fmla="*/ 3427522 w 8746293"/>
              <a:gd name="connsiteY29" fmla="*/ 6413924 h 6469607"/>
              <a:gd name="connsiteX30" fmla="*/ 2616289 w 8746293"/>
              <a:gd name="connsiteY30" fmla="*/ 6169319 h 6469607"/>
              <a:gd name="connsiteX31" fmla="*/ 1895073 w 8746293"/>
              <a:gd name="connsiteY31" fmla="*/ 6413801 h 6469607"/>
              <a:gd name="connsiteX32" fmla="*/ 876303 w 8746293"/>
              <a:gd name="connsiteY32" fmla="*/ 6128659 h 6469607"/>
              <a:gd name="connsiteX33" fmla="*/ 197356 w 8746293"/>
              <a:gd name="connsiteY33" fmla="*/ 6320561 h 6469607"/>
              <a:gd name="connsiteX34" fmla="*/ 164733 w 8746293"/>
              <a:gd name="connsiteY34" fmla="*/ 5870369 h 6469607"/>
              <a:gd name="connsiteX35" fmla="*/ 52915 w 8746293"/>
              <a:gd name="connsiteY35" fmla="*/ 5370342 h 6469607"/>
              <a:gd name="connsiteX36" fmla="*/ 254791 w 8746293"/>
              <a:gd name="connsiteY36" fmla="*/ 4915086 h 6469607"/>
              <a:gd name="connsiteX37" fmla="*/ 91726 w 8746293"/>
              <a:gd name="connsiteY37" fmla="*/ 4095698 h 6469607"/>
              <a:gd name="connsiteX38" fmla="*/ 284936 w 8746293"/>
              <a:gd name="connsiteY38" fmla="*/ 3348691 h 6469607"/>
              <a:gd name="connsiteX39" fmla="*/ 1548 w 8746293"/>
              <a:gd name="connsiteY39" fmla="*/ 2408596 h 6469607"/>
              <a:gd name="connsiteX40" fmla="*/ 169053 w 8746293"/>
              <a:gd name="connsiteY40" fmla="*/ 1726166 h 6469607"/>
              <a:gd name="connsiteX41" fmla="*/ 91714 w 8746293"/>
              <a:gd name="connsiteY41" fmla="*/ 1249434 h 6469607"/>
              <a:gd name="connsiteX42" fmla="*/ 220470 w 8746293"/>
              <a:gd name="connsiteY42" fmla="*/ 759966 h 6469607"/>
              <a:gd name="connsiteX0" fmla="*/ 220470 w 8746293"/>
              <a:gd name="connsiteY0" fmla="*/ 765684 h 6475325"/>
              <a:gd name="connsiteX1" fmla="*/ 219172 w 8746293"/>
              <a:gd name="connsiteY1" fmla="*/ 56085 h 6475325"/>
              <a:gd name="connsiteX2" fmla="*/ 1121929 w 8746293"/>
              <a:gd name="connsiteY2" fmla="*/ 173389 h 6475325"/>
              <a:gd name="connsiteX3" fmla="*/ 1675538 w 8746293"/>
              <a:gd name="connsiteY3" fmla="*/ 44662 h 6475325"/>
              <a:gd name="connsiteX4" fmla="*/ 2229314 w 8746293"/>
              <a:gd name="connsiteY4" fmla="*/ 211994 h 6475325"/>
              <a:gd name="connsiteX5" fmla="*/ 2783350 w 8746293"/>
              <a:gd name="connsiteY5" fmla="*/ 44227 h 6475325"/>
              <a:gd name="connsiteX6" fmla="*/ 3453432 w 8746293"/>
              <a:gd name="connsiteY6" fmla="*/ 251128 h 6475325"/>
              <a:gd name="connsiteX7" fmla="*/ 4114466 w 8746293"/>
              <a:gd name="connsiteY7" fmla="*/ 79936 h 6475325"/>
              <a:gd name="connsiteX8" fmla="*/ 4702256 w 8746293"/>
              <a:gd name="connsiteY8" fmla="*/ 276420 h 6475325"/>
              <a:gd name="connsiteX9" fmla="*/ 5732565 w 8746293"/>
              <a:gd name="connsiteY9" fmla="*/ 5963 h 6475325"/>
              <a:gd name="connsiteX10" fmla="*/ 6569661 w 8746293"/>
              <a:gd name="connsiteY10" fmla="*/ 224531 h 6475325"/>
              <a:gd name="connsiteX11" fmla="*/ 7201740 w 8746293"/>
              <a:gd name="connsiteY11" fmla="*/ 28298 h 6475325"/>
              <a:gd name="connsiteX12" fmla="*/ 7909202 w 8746293"/>
              <a:gd name="connsiteY12" fmla="*/ 225370 h 6475325"/>
              <a:gd name="connsiteX13" fmla="*/ 8514402 w 8746293"/>
              <a:gd name="connsiteY13" fmla="*/ 70358 h 6475325"/>
              <a:gd name="connsiteX14" fmla="*/ 8707586 w 8746293"/>
              <a:gd name="connsiteY14" fmla="*/ 392330 h 6475325"/>
              <a:gd name="connsiteX15" fmla="*/ 8553039 w 8746293"/>
              <a:gd name="connsiteY15" fmla="*/ 907484 h 6475325"/>
              <a:gd name="connsiteX16" fmla="*/ 8746222 w 8746293"/>
              <a:gd name="connsiteY16" fmla="*/ 1564307 h 6475325"/>
              <a:gd name="connsiteX17" fmla="*/ 8527281 w 8746293"/>
              <a:gd name="connsiteY17" fmla="*/ 2543101 h 6475325"/>
              <a:gd name="connsiteX18" fmla="*/ 8720464 w 8746293"/>
              <a:gd name="connsiteY18" fmla="*/ 3341592 h 6475325"/>
              <a:gd name="connsiteX19" fmla="*/ 8540160 w 8746293"/>
              <a:gd name="connsiteY19" fmla="*/ 3972656 h 6475325"/>
              <a:gd name="connsiteX20" fmla="*/ 8630312 w 8746293"/>
              <a:gd name="connsiteY20" fmla="*/ 4706752 h 6475325"/>
              <a:gd name="connsiteX21" fmla="*/ 8488645 w 8746293"/>
              <a:gd name="connsiteY21" fmla="*/ 5273423 h 6475325"/>
              <a:gd name="connsiteX22" fmla="*/ 8720464 w 8746293"/>
              <a:gd name="connsiteY22" fmla="*/ 5968882 h 6475325"/>
              <a:gd name="connsiteX23" fmla="*/ 8527281 w 8746293"/>
              <a:gd name="connsiteY23" fmla="*/ 6445400 h 6475325"/>
              <a:gd name="connsiteX24" fmla="*/ 7625578 w 8746293"/>
              <a:gd name="connsiteY24" fmla="*/ 6187729 h 6475325"/>
              <a:gd name="connsiteX25" fmla="*/ 6867285 w 8746293"/>
              <a:gd name="connsiteY25" fmla="*/ 6392893 h 6475325"/>
              <a:gd name="connsiteX26" fmla="*/ 6273874 w 8746293"/>
              <a:gd name="connsiteY26" fmla="*/ 6225993 h 6475325"/>
              <a:gd name="connsiteX27" fmla="*/ 5465148 w 8746293"/>
              <a:gd name="connsiteY27" fmla="*/ 6470352 h 6475325"/>
              <a:gd name="connsiteX28" fmla="*/ 4316879 w 8746293"/>
              <a:gd name="connsiteY28" fmla="*/ 6123024 h 6475325"/>
              <a:gd name="connsiteX29" fmla="*/ 3427522 w 8746293"/>
              <a:gd name="connsiteY29" fmla="*/ 6419642 h 6475325"/>
              <a:gd name="connsiteX30" fmla="*/ 2616289 w 8746293"/>
              <a:gd name="connsiteY30" fmla="*/ 6175037 h 6475325"/>
              <a:gd name="connsiteX31" fmla="*/ 1895073 w 8746293"/>
              <a:gd name="connsiteY31" fmla="*/ 6419519 h 6475325"/>
              <a:gd name="connsiteX32" fmla="*/ 876303 w 8746293"/>
              <a:gd name="connsiteY32" fmla="*/ 6134377 h 6475325"/>
              <a:gd name="connsiteX33" fmla="*/ 197356 w 8746293"/>
              <a:gd name="connsiteY33" fmla="*/ 6326279 h 6475325"/>
              <a:gd name="connsiteX34" fmla="*/ 164733 w 8746293"/>
              <a:gd name="connsiteY34" fmla="*/ 5876087 h 6475325"/>
              <a:gd name="connsiteX35" fmla="*/ 52915 w 8746293"/>
              <a:gd name="connsiteY35" fmla="*/ 5376060 h 6475325"/>
              <a:gd name="connsiteX36" fmla="*/ 254791 w 8746293"/>
              <a:gd name="connsiteY36" fmla="*/ 4920804 h 6475325"/>
              <a:gd name="connsiteX37" fmla="*/ 91726 w 8746293"/>
              <a:gd name="connsiteY37" fmla="*/ 4101416 h 6475325"/>
              <a:gd name="connsiteX38" fmla="*/ 284936 w 8746293"/>
              <a:gd name="connsiteY38" fmla="*/ 3354409 h 6475325"/>
              <a:gd name="connsiteX39" fmla="*/ 1548 w 8746293"/>
              <a:gd name="connsiteY39" fmla="*/ 2414314 h 6475325"/>
              <a:gd name="connsiteX40" fmla="*/ 169053 w 8746293"/>
              <a:gd name="connsiteY40" fmla="*/ 1731884 h 6475325"/>
              <a:gd name="connsiteX41" fmla="*/ 91714 w 8746293"/>
              <a:gd name="connsiteY41" fmla="*/ 1255152 h 6475325"/>
              <a:gd name="connsiteX42" fmla="*/ 220470 w 8746293"/>
              <a:gd name="connsiteY42" fmla="*/ 765684 h 647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75325">
                <a:moveTo>
                  <a:pt x="220470" y="765684"/>
                </a:moveTo>
                <a:cubicBezTo>
                  <a:pt x="241713" y="565840"/>
                  <a:pt x="-72570" y="232275"/>
                  <a:pt x="219172" y="56085"/>
                </a:cubicBezTo>
                <a:cubicBezTo>
                  <a:pt x="510914" y="-120105"/>
                  <a:pt x="879201" y="175293"/>
                  <a:pt x="1121929" y="173389"/>
                </a:cubicBezTo>
                <a:cubicBezTo>
                  <a:pt x="1364657" y="171485"/>
                  <a:pt x="1490974" y="38228"/>
                  <a:pt x="1675538" y="44662"/>
                </a:cubicBezTo>
                <a:cubicBezTo>
                  <a:pt x="1860102" y="51096"/>
                  <a:pt x="2044679" y="212067"/>
                  <a:pt x="2229314" y="211994"/>
                </a:cubicBezTo>
                <a:cubicBezTo>
                  <a:pt x="2413949" y="211922"/>
                  <a:pt x="2579330" y="37705"/>
                  <a:pt x="2783350" y="44227"/>
                </a:cubicBezTo>
                <a:cubicBezTo>
                  <a:pt x="2987370" y="50749"/>
                  <a:pt x="3231579" y="245177"/>
                  <a:pt x="3453432" y="251128"/>
                </a:cubicBezTo>
                <a:cubicBezTo>
                  <a:pt x="3675285" y="257079"/>
                  <a:pt x="3906329" y="75721"/>
                  <a:pt x="4114466" y="79936"/>
                </a:cubicBezTo>
                <a:cubicBezTo>
                  <a:pt x="4322603" y="84151"/>
                  <a:pt x="4432573" y="288749"/>
                  <a:pt x="4702256" y="276420"/>
                </a:cubicBezTo>
                <a:cubicBezTo>
                  <a:pt x="4971939" y="264091"/>
                  <a:pt x="5421331" y="14611"/>
                  <a:pt x="5732565" y="5963"/>
                </a:cubicBezTo>
                <a:cubicBezTo>
                  <a:pt x="6043799" y="-2685"/>
                  <a:pt x="6324799" y="220809"/>
                  <a:pt x="6569661" y="224531"/>
                </a:cubicBezTo>
                <a:cubicBezTo>
                  <a:pt x="6814524" y="228254"/>
                  <a:pt x="6963476" y="60433"/>
                  <a:pt x="7201740" y="28298"/>
                </a:cubicBezTo>
                <a:cubicBezTo>
                  <a:pt x="7440004" y="-3837"/>
                  <a:pt x="7690425" y="218360"/>
                  <a:pt x="7909202" y="225370"/>
                </a:cubicBezTo>
                <a:cubicBezTo>
                  <a:pt x="8127979" y="232380"/>
                  <a:pt x="8381338" y="42531"/>
                  <a:pt x="8514402" y="70358"/>
                </a:cubicBezTo>
                <a:cubicBezTo>
                  <a:pt x="8647466" y="98185"/>
                  <a:pt x="8701147" y="252809"/>
                  <a:pt x="8707586" y="392330"/>
                </a:cubicBezTo>
                <a:cubicBezTo>
                  <a:pt x="8714025" y="531851"/>
                  <a:pt x="8546600" y="712155"/>
                  <a:pt x="8553039" y="907484"/>
                </a:cubicBezTo>
                <a:cubicBezTo>
                  <a:pt x="8559478" y="1102813"/>
                  <a:pt x="8750515" y="1291704"/>
                  <a:pt x="8746222" y="1564307"/>
                </a:cubicBezTo>
                <a:cubicBezTo>
                  <a:pt x="8741929" y="1836910"/>
                  <a:pt x="8531574" y="2246887"/>
                  <a:pt x="8527281" y="2543101"/>
                </a:cubicBezTo>
                <a:cubicBezTo>
                  <a:pt x="8522988" y="2839315"/>
                  <a:pt x="8718318" y="3103333"/>
                  <a:pt x="8720464" y="3341592"/>
                </a:cubicBezTo>
                <a:cubicBezTo>
                  <a:pt x="8722610" y="3579851"/>
                  <a:pt x="8555185" y="3745129"/>
                  <a:pt x="8540160" y="3972656"/>
                </a:cubicBezTo>
                <a:cubicBezTo>
                  <a:pt x="8525135" y="4200183"/>
                  <a:pt x="8638898" y="4489958"/>
                  <a:pt x="8630312" y="4706752"/>
                </a:cubicBezTo>
                <a:cubicBezTo>
                  <a:pt x="8621726" y="4923546"/>
                  <a:pt x="8473620" y="5063068"/>
                  <a:pt x="8488645" y="5273423"/>
                </a:cubicBezTo>
                <a:cubicBezTo>
                  <a:pt x="8503670" y="5483778"/>
                  <a:pt x="8714025" y="5773553"/>
                  <a:pt x="8720464" y="5968882"/>
                </a:cubicBezTo>
                <a:cubicBezTo>
                  <a:pt x="8726903" y="6164211"/>
                  <a:pt x="8709762" y="6408926"/>
                  <a:pt x="8527281" y="6445400"/>
                </a:cubicBezTo>
                <a:cubicBezTo>
                  <a:pt x="8344800" y="6481874"/>
                  <a:pt x="7902244" y="6196480"/>
                  <a:pt x="7625578" y="6187729"/>
                </a:cubicBezTo>
                <a:cubicBezTo>
                  <a:pt x="7348912" y="6178978"/>
                  <a:pt x="7066842" y="6392971"/>
                  <a:pt x="6867285" y="6392893"/>
                </a:cubicBezTo>
                <a:cubicBezTo>
                  <a:pt x="6667728" y="6392815"/>
                  <a:pt x="6507563" y="6213083"/>
                  <a:pt x="6273874" y="6225993"/>
                </a:cubicBezTo>
                <a:cubicBezTo>
                  <a:pt x="6040185" y="6238903"/>
                  <a:pt x="5804177" y="6515485"/>
                  <a:pt x="5465148" y="6470352"/>
                </a:cubicBezTo>
                <a:cubicBezTo>
                  <a:pt x="5126119" y="6425219"/>
                  <a:pt x="4656483" y="6131476"/>
                  <a:pt x="4316879" y="6123024"/>
                </a:cubicBezTo>
                <a:cubicBezTo>
                  <a:pt x="3977275" y="6114572"/>
                  <a:pt x="3710954" y="6410973"/>
                  <a:pt x="3427522" y="6419642"/>
                </a:cubicBezTo>
                <a:cubicBezTo>
                  <a:pt x="3144090" y="6428311"/>
                  <a:pt x="2871697" y="6175057"/>
                  <a:pt x="2616289" y="6175037"/>
                </a:cubicBezTo>
                <a:cubicBezTo>
                  <a:pt x="2360881" y="6175017"/>
                  <a:pt x="2185071" y="6426296"/>
                  <a:pt x="1895073" y="6419519"/>
                </a:cubicBezTo>
                <a:cubicBezTo>
                  <a:pt x="1605075" y="6412742"/>
                  <a:pt x="1159256" y="6149917"/>
                  <a:pt x="876303" y="6134377"/>
                </a:cubicBezTo>
                <a:cubicBezTo>
                  <a:pt x="593350" y="6118837"/>
                  <a:pt x="315951" y="6369327"/>
                  <a:pt x="197356" y="6326279"/>
                </a:cubicBezTo>
                <a:cubicBezTo>
                  <a:pt x="78761" y="6283231"/>
                  <a:pt x="188806" y="6034457"/>
                  <a:pt x="164733" y="5876087"/>
                </a:cubicBezTo>
                <a:cubicBezTo>
                  <a:pt x="140660" y="5717717"/>
                  <a:pt x="37905" y="5535274"/>
                  <a:pt x="52915" y="5376060"/>
                </a:cubicBezTo>
                <a:cubicBezTo>
                  <a:pt x="67925" y="5216846"/>
                  <a:pt x="220447" y="5159063"/>
                  <a:pt x="254791" y="4920804"/>
                </a:cubicBezTo>
                <a:cubicBezTo>
                  <a:pt x="289135" y="4682545"/>
                  <a:pt x="65259" y="4358179"/>
                  <a:pt x="91726" y="4101416"/>
                </a:cubicBezTo>
                <a:cubicBezTo>
                  <a:pt x="118193" y="3844653"/>
                  <a:pt x="299966" y="3635593"/>
                  <a:pt x="284936" y="3354409"/>
                </a:cubicBezTo>
                <a:cubicBezTo>
                  <a:pt x="269906" y="3073225"/>
                  <a:pt x="20862" y="2684735"/>
                  <a:pt x="1548" y="2414314"/>
                </a:cubicBezTo>
                <a:cubicBezTo>
                  <a:pt x="-17766" y="2143893"/>
                  <a:pt x="149735" y="1948679"/>
                  <a:pt x="169053" y="1731884"/>
                </a:cubicBezTo>
                <a:cubicBezTo>
                  <a:pt x="188371" y="1515090"/>
                  <a:pt x="83145" y="1416185"/>
                  <a:pt x="91714" y="1255152"/>
                </a:cubicBezTo>
                <a:cubicBezTo>
                  <a:pt x="100284" y="1094119"/>
                  <a:pt x="199227" y="965529"/>
                  <a:pt x="220470" y="765684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267A21AF-6E3B-4DEE-99C0-B41ED08C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12311" r="4176" b="29718"/>
          <a:stretch>
            <a:fillRect/>
          </a:stretch>
        </p:blipFill>
        <p:spPr bwMode="auto">
          <a:xfrm>
            <a:off x="2100264" y="549275"/>
            <a:ext cx="79914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93FD0C8-78FA-470E-BB55-E1063A24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461258"/>
            <a:ext cx="10080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4203FDF8-1789-4A15-A1B3-8528E693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38" y="4383747"/>
            <a:ext cx="13382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EEDC100D-EABA-452E-B894-C63D997B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94" y="4461258"/>
            <a:ext cx="11890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02F44614-8A4C-4CF3-8CA7-CF66152DD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495" y="4428704"/>
            <a:ext cx="11668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8477BEE0-574E-4C48-AF49-C05417DB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311" y="4370771"/>
            <a:ext cx="1082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C4450679-EE1A-4371-BE4A-CAC85B153022}"/>
              </a:ext>
            </a:extLst>
          </p:cNvPr>
          <p:cNvGrpSpPr>
            <a:grpSpLocks/>
          </p:cNvGrpSpPr>
          <p:nvPr/>
        </p:nvGrpSpPr>
        <p:grpSpPr bwMode="auto">
          <a:xfrm>
            <a:off x="2041526" y="1375570"/>
            <a:ext cx="8074025" cy="2784475"/>
            <a:chOff x="597704" y="1425572"/>
            <a:chExt cx="8072691" cy="2783747"/>
          </a:xfrm>
        </p:grpSpPr>
        <p:pic>
          <p:nvPicPr>
            <p:cNvPr id="8" name="Picture 2" title="robot mada_1">
              <a:extLst>
                <a:ext uri="{FF2B5EF4-FFF2-40B4-BE49-F238E27FC236}">
                  <a16:creationId xmlns:a16="http://schemas.microsoft.com/office/drawing/2014/main" id="{39D62B0E-05E9-4009-87A5-34B5A3089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/>
            <a:srcRect l="7710" r="4593"/>
            <a:stretch/>
          </p:blipFill>
          <p:spPr bwMode="auto">
            <a:xfrm>
              <a:off x="4572147" y="2712698"/>
              <a:ext cx="1153921" cy="144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1" name="Picture 5" title="football mada_1">
              <a:extLst>
                <a:ext uri="{FF2B5EF4-FFF2-40B4-BE49-F238E27FC236}">
                  <a16:creationId xmlns:a16="http://schemas.microsoft.com/office/drawing/2014/main" id="{E1DCFABB-4F59-4C6D-8BCC-CA23CC900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53249" y="3309442"/>
              <a:ext cx="871394" cy="899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 title="robot mada_1">
              <a:extLst>
                <a:ext uri="{FF2B5EF4-FFF2-40B4-BE49-F238E27FC236}">
                  <a16:creationId xmlns:a16="http://schemas.microsoft.com/office/drawing/2014/main" id="{E5230D9E-40F6-4707-9A8A-2ADE4A7AF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/>
            <a:srcRect l="7710" r="4593"/>
            <a:stretch/>
          </p:blipFill>
          <p:spPr bwMode="auto">
            <a:xfrm>
              <a:off x="597704" y="1444617"/>
              <a:ext cx="1153921" cy="143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0" name="Picture 6">
              <a:extLst>
                <a:ext uri="{FF2B5EF4-FFF2-40B4-BE49-F238E27FC236}">
                  <a16:creationId xmlns:a16="http://schemas.microsoft.com/office/drawing/2014/main" id="{3D1AC8CC-C2A7-48F9-9FFA-F2F02B947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502" y="1425572"/>
              <a:ext cx="1877846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1" name="Picture 7">
              <a:extLst>
                <a:ext uri="{FF2B5EF4-FFF2-40B4-BE49-F238E27FC236}">
                  <a16:creationId xmlns:a16="http://schemas.microsoft.com/office/drawing/2014/main" id="{2AB63D02-5048-458E-B9B7-A70310BC2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485" y="1443969"/>
              <a:ext cx="1654629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2" name="Picture 9">
              <a:extLst>
                <a:ext uri="{FF2B5EF4-FFF2-40B4-BE49-F238E27FC236}">
                  <a16:creationId xmlns:a16="http://schemas.microsoft.com/office/drawing/2014/main" id="{EC5E3D19-5746-4614-A9C9-8BAD1621C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623" y="1501935"/>
              <a:ext cx="1724082" cy="159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3" name="Picture 10">
              <a:extLst>
                <a:ext uri="{FF2B5EF4-FFF2-40B4-BE49-F238E27FC236}">
                  <a16:creationId xmlns:a16="http://schemas.microsoft.com/office/drawing/2014/main" id="{A8FCFB77-1773-47CC-B7FF-EE0972334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01" y="2720047"/>
              <a:ext cx="1036629" cy="1343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4" name="Picture 11">
              <a:extLst>
                <a:ext uri="{FF2B5EF4-FFF2-40B4-BE49-F238E27FC236}">
                  <a16:creationId xmlns:a16="http://schemas.microsoft.com/office/drawing/2014/main" id="{22CC5D55-6252-40B2-BC64-BF69E0222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809" y="3134904"/>
              <a:ext cx="692319" cy="728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 title="robot mada_1">
              <a:extLst>
                <a:ext uri="{FF2B5EF4-FFF2-40B4-BE49-F238E27FC236}">
                  <a16:creationId xmlns:a16="http://schemas.microsoft.com/office/drawing/2014/main" id="{21EEE425-CC8D-4089-BB58-B490CF40D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/>
            <a:srcRect l="7710" r="4593"/>
            <a:stretch/>
          </p:blipFill>
          <p:spPr bwMode="auto">
            <a:xfrm>
              <a:off x="7516473" y="1425572"/>
              <a:ext cx="1153922" cy="144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6" name="Picture 12">
              <a:extLst>
                <a:ext uri="{FF2B5EF4-FFF2-40B4-BE49-F238E27FC236}">
                  <a16:creationId xmlns:a16="http://schemas.microsoft.com/office/drawing/2014/main" id="{C0475D9C-2401-451C-95FA-C67FE03B7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425" y="3240779"/>
              <a:ext cx="627402" cy="89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Dowolny kształt 38">
            <a:extLst>
              <a:ext uri="{FF2B5EF4-FFF2-40B4-BE49-F238E27FC236}">
                <a16:creationId xmlns:a16="http://schemas.microsoft.com/office/drawing/2014/main" id="{A394870A-83AB-4B97-AF8E-03C5BEB412CC}"/>
              </a:ext>
            </a:extLst>
          </p:cNvPr>
          <p:cNvSpPr/>
          <p:nvPr/>
        </p:nvSpPr>
        <p:spPr>
          <a:xfrm>
            <a:off x="1903413" y="1230313"/>
            <a:ext cx="1439862" cy="17462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029934">
                <a:moveTo>
                  <a:pt x="1566059" y="0"/>
                </a:moveTo>
                <a:cubicBezTo>
                  <a:pt x="1437270" y="37563"/>
                  <a:pt x="934995" y="208208"/>
                  <a:pt x="690296" y="373487"/>
                </a:cubicBezTo>
                <a:cubicBezTo>
                  <a:pt x="445597" y="538766"/>
                  <a:pt x="211630" y="770586"/>
                  <a:pt x="97867" y="991673"/>
                </a:cubicBezTo>
                <a:cubicBezTo>
                  <a:pt x="-15896" y="1212760"/>
                  <a:pt x="-5164" y="1457459"/>
                  <a:pt x="7715" y="1700011"/>
                </a:cubicBezTo>
                <a:cubicBezTo>
                  <a:pt x="20594" y="1942563"/>
                  <a:pt x="50645" y="2243071"/>
                  <a:pt x="175141" y="2446986"/>
                </a:cubicBezTo>
                <a:cubicBezTo>
                  <a:pt x="299637" y="2650901"/>
                  <a:pt x="514230" y="2826798"/>
                  <a:pt x="754690" y="2923504"/>
                </a:cubicBezTo>
                <a:cubicBezTo>
                  <a:pt x="995150" y="3020210"/>
                  <a:pt x="1351248" y="3037813"/>
                  <a:pt x="1617900" y="3027224"/>
                </a:cubicBezTo>
                <a:cubicBezTo>
                  <a:pt x="1884552" y="3016635"/>
                  <a:pt x="2140009" y="2997461"/>
                  <a:pt x="2354603" y="2859972"/>
                </a:cubicBezTo>
                <a:cubicBezTo>
                  <a:pt x="2569197" y="2722483"/>
                  <a:pt x="2796480" y="2427811"/>
                  <a:pt x="2905462" y="2202287"/>
                </a:cubicBezTo>
                <a:cubicBezTo>
                  <a:pt x="3014444" y="1976763"/>
                  <a:pt x="3044983" y="1760112"/>
                  <a:pt x="3008493" y="1506828"/>
                </a:cubicBezTo>
                <a:cubicBezTo>
                  <a:pt x="2972003" y="1253544"/>
                  <a:pt x="2862532" y="888642"/>
                  <a:pt x="2686521" y="682580"/>
                </a:cubicBezTo>
                <a:cubicBezTo>
                  <a:pt x="2510510" y="476518"/>
                  <a:pt x="2276544" y="362754"/>
                  <a:pt x="1952426" y="270456"/>
                </a:cubicBezTo>
                <a:cubicBezTo>
                  <a:pt x="1628308" y="178158"/>
                  <a:pt x="994022" y="158303"/>
                  <a:pt x="741811" y="12878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E86D5D1F-7DCB-4B87-8E04-49803694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76" y="4202772"/>
            <a:ext cx="114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Dowolny kształt 40">
            <a:extLst>
              <a:ext uri="{FF2B5EF4-FFF2-40B4-BE49-F238E27FC236}">
                <a16:creationId xmlns:a16="http://schemas.microsoft.com/office/drawing/2014/main" id="{800DF7AA-3BFD-4D1D-B262-552CECA111BA}"/>
              </a:ext>
            </a:extLst>
          </p:cNvPr>
          <p:cNvSpPr/>
          <p:nvPr/>
        </p:nvSpPr>
        <p:spPr>
          <a:xfrm>
            <a:off x="5867400" y="2524125"/>
            <a:ext cx="1474788" cy="17462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029934">
                <a:moveTo>
                  <a:pt x="1566059" y="0"/>
                </a:moveTo>
                <a:cubicBezTo>
                  <a:pt x="1437270" y="37563"/>
                  <a:pt x="934995" y="208208"/>
                  <a:pt x="690296" y="373487"/>
                </a:cubicBezTo>
                <a:cubicBezTo>
                  <a:pt x="445597" y="538766"/>
                  <a:pt x="211630" y="770586"/>
                  <a:pt x="97867" y="991673"/>
                </a:cubicBezTo>
                <a:cubicBezTo>
                  <a:pt x="-15896" y="1212760"/>
                  <a:pt x="-5164" y="1457459"/>
                  <a:pt x="7715" y="1700011"/>
                </a:cubicBezTo>
                <a:cubicBezTo>
                  <a:pt x="20594" y="1942563"/>
                  <a:pt x="50645" y="2243071"/>
                  <a:pt x="175141" y="2446986"/>
                </a:cubicBezTo>
                <a:cubicBezTo>
                  <a:pt x="299637" y="2650901"/>
                  <a:pt x="514230" y="2826798"/>
                  <a:pt x="754690" y="2923504"/>
                </a:cubicBezTo>
                <a:cubicBezTo>
                  <a:pt x="995150" y="3020210"/>
                  <a:pt x="1351248" y="3037813"/>
                  <a:pt x="1617900" y="3027224"/>
                </a:cubicBezTo>
                <a:cubicBezTo>
                  <a:pt x="1884552" y="3016635"/>
                  <a:pt x="2140009" y="2997461"/>
                  <a:pt x="2354603" y="2859972"/>
                </a:cubicBezTo>
                <a:cubicBezTo>
                  <a:pt x="2569197" y="2722483"/>
                  <a:pt x="2796480" y="2427811"/>
                  <a:pt x="2905462" y="2202287"/>
                </a:cubicBezTo>
                <a:cubicBezTo>
                  <a:pt x="3014444" y="1976763"/>
                  <a:pt x="3044983" y="1760112"/>
                  <a:pt x="3008493" y="1506828"/>
                </a:cubicBezTo>
                <a:cubicBezTo>
                  <a:pt x="2972003" y="1253544"/>
                  <a:pt x="2862532" y="888642"/>
                  <a:pt x="2686521" y="682580"/>
                </a:cubicBezTo>
                <a:cubicBezTo>
                  <a:pt x="2510510" y="476518"/>
                  <a:pt x="2276544" y="362754"/>
                  <a:pt x="1952426" y="270456"/>
                </a:cubicBezTo>
                <a:cubicBezTo>
                  <a:pt x="1628308" y="178158"/>
                  <a:pt x="994022" y="158303"/>
                  <a:pt x="741811" y="12878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Dowolny kształt 41">
            <a:extLst>
              <a:ext uri="{FF2B5EF4-FFF2-40B4-BE49-F238E27FC236}">
                <a16:creationId xmlns:a16="http://schemas.microsoft.com/office/drawing/2014/main" id="{84D88F57-21A4-4AA2-AD36-35D796195E4B}"/>
              </a:ext>
            </a:extLst>
          </p:cNvPr>
          <p:cNvSpPr/>
          <p:nvPr/>
        </p:nvSpPr>
        <p:spPr>
          <a:xfrm>
            <a:off x="8859839" y="1230313"/>
            <a:ext cx="1404937" cy="17462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029934">
                <a:moveTo>
                  <a:pt x="1566059" y="0"/>
                </a:moveTo>
                <a:cubicBezTo>
                  <a:pt x="1437270" y="37563"/>
                  <a:pt x="934995" y="208208"/>
                  <a:pt x="690296" y="373487"/>
                </a:cubicBezTo>
                <a:cubicBezTo>
                  <a:pt x="445597" y="538766"/>
                  <a:pt x="211630" y="770586"/>
                  <a:pt x="97867" y="991673"/>
                </a:cubicBezTo>
                <a:cubicBezTo>
                  <a:pt x="-15896" y="1212760"/>
                  <a:pt x="-5164" y="1457459"/>
                  <a:pt x="7715" y="1700011"/>
                </a:cubicBezTo>
                <a:cubicBezTo>
                  <a:pt x="20594" y="1942563"/>
                  <a:pt x="50645" y="2243071"/>
                  <a:pt x="175141" y="2446986"/>
                </a:cubicBezTo>
                <a:cubicBezTo>
                  <a:pt x="299637" y="2650901"/>
                  <a:pt x="514230" y="2826798"/>
                  <a:pt x="754690" y="2923504"/>
                </a:cubicBezTo>
                <a:cubicBezTo>
                  <a:pt x="995150" y="3020210"/>
                  <a:pt x="1351248" y="3037813"/>
                  <a:pt x="1617900" y="3027224"/>
                </a:cubicBezTo>
                <a:cubicBezTo>
                  <a:pt x="1884552" y="3016635"/>
                  <a:pt x="2140009" y="2997461"/>
                  <a:pt x="2354603" y="2859972"/>
                </a:cubicBezTo>
                <a:cubicBezTo>
                  <a:pt x="2569197" y="2722483"/>
                  <a:pt x="2796480" y="2427811"/>
                  <a:pt x="2905462" y="2202287"/>
                </a:cubicBezTo>
                <a:cubicBezTo>
                  <a:pt x="3014444" y="1976763"/>
                  <a:pt x="3044983" y="1760112"/>
                  <a:pt x="3008493" y="1506828"/>
                </a:cubicBezTo>
                <a:cubicBezTo>
                  <a:pt x="2972003" y="1253544"/>
                  <a:pt x="2862532" y="888642"/>
                  <a:pt x="2686521" y="682580"/>
                </a:cubicBezTo>
                <a:cubicBezTo>
                  <a:pt x="2510510" y="476518"/>
                  <a:pt x="2276544" y="362754"/>
                  <a:pt x="1952426" y="270456"/>
                </a:cubicBezTo>
                <a:cubicBezTo>
                  <a:pt x="1628308" y="178158"/>
                  <a:pt x="994022" y="158303"/>
                  <a:pt x="741811" y="12878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CF0AFD0F-E956-465C-9D3A-F5F2257E6448}"/>
              </a:ext>
            </a:extLst>
          </p:cNvPr>
          <p:cNvSpPr/>
          <p:nvPr/>
        </p:nvSpPr>
        <p:spPr>
          <a:xfrm>
            <a:off x="163628" y="204788"/>
            <a:ext cx="11848699" cy="6457950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20470 w 8746293"/>
              <a:gd name="connsiteY0" fmla="*/ 759966 h 6469607"/>
              <a:gd name="connsiteX1" fmla="*/ 219172 w 8746293"/>
              <a:gd name="connsiteY1" fmla="*/ 50367 h 6469607"/>
              <a:gd name="connsiteX2" fmla="*/ 1121929 w 8746293"/>
              <a:gd name="connsiteY2" fmla="*/ 167671 h 6469607"/>
              <a:gd name="connsiteX3" fmla="*/ 1675538 w 8746293"/>
              <a:gd name="connsiteY3" fmla="*/ 38944 h 6469607"/>
              <a:gd name="connsiteX4" fmla="*/ 2229314 w 8746293"/>
              <a:gd name="connsiteY4" fmla="*/ 206276 h 6469607"/>
              <a:gd name="connsiteX5" fmla="*/ 2783350 w 8746293"/>
              <a:gd name="connsiteY5" fmla="*/ 38509 h 6469607"/>
              <a:gd name="connsiteX6" fmla="*/ 3453432 w 8746293"/>
              <a:gd name="connsiteY6" fmla="*/ 245410 h 6469607"/>
              <a:gd name="connsiteX7" fmla="*/ 4114466 w 8746293"/>
              <a:gd name="connsiteY7" fmla="*/ 74218 h 6469607"/>
              <a:gd name="connsiteX8" fmla="*/ 4702256 w 8746293"/>
              <a:gd name="connsiteY8" fmla="*/ 270702 h 6469607"/>
              <a:gd name="connsiteX9" fmla="*/ 5732565 w 8746293"/>
              <a:gd name="connsiteY9" fmla="*/ 245 h 6469607"/>
              <a:gd name="connsiteX10" fmla="*/ 6569661 w 8746293"/>
              <a:gd name="connsiteY10" fmla="*/ 218813 h 6469607"/>
              <a:gd name="connsiteX11" fmla="*/ 7201740 w 8746293"/>
              <a:gd name="connsiteY11" fmla="*/ 22580 h 6469607"/>
              <a:gd name="connsiteX12" fmla="*/ 7909202 w 8746293"/>
              <a:gd name="connsiteY12" fmla="*/ 219652 h 6469607"/>
              <a:gd name="connsiteX13" fmla="*/ 8514402 w 8746293"/>
              <a:gd name="connsiteY13" fmla="*/ 64640 h 6469607"/>
              <a:gd name="connsiteX14" fmla="*/ 8707586 w 8746293"/>
              <a:gd name="connsiteY14" fmla="*/ 386612 h 6469607"/>
              <a:gd name="connsiteX15" fmla="*/ 8553039 w 8746293"/>
              <a:gd name="connsiteY15" fmla="*/ 901766 h 6469607"/>
              <a:gd name="connsiteX16" fmla="*/ 8746222 w 8746293"/>
              <a:gd name="connsiteY16" fmla="*/ 1558589 h 6469607"/>
              <a:gd name="connsiteX17" fmla="*/ 8527281 w 8746293"/>
              <a:gd name="connsiteY17" fmla="*/ 2537383 h 6469607"/>
              <a:gd name="connsiteX18" fmla="*/ 8720464 w 8746293"/>
              <a:gd name="connsiteY18" fmla="*/ 3335874 h 6469607"/>
              <a:gd name="connsiteX19" fmla="*/ 8540160 w 8746293"/>
              <a:gd name="connsiteY19" fmla="*/ 3966938 h 6469607"/>
              <a:gd name="connsiteX20" fmla="*/ 8630312 w 8746293"/>
              <a:gd name="connsiteY20" fmla="*/ 4701034 h 6469607"/>
              <a:gd name="connsiteX21" fmla="*/ 8488645 w 8746293"/>
              <a:gd name="connsiteY21" fmla="*/ 5267705 h 6469607"/>
              <a:gd name="connsiteX22" fmla="*/ 8720464 w 8746293"/>
              <a:gd name="connsiteY22" fmla="*/ 5963164 h 6469607"/>
              <a:gd name="connsiteX23" fmla="*/ 8527281 w 8746293"/>
              <a:gd name="connsiteY23" fmla="*/ 6439682 h 6469607"/>
              <a:gd name="connsiteX24" fmla="*/ 7625578 w 8746293"/>
              <a:gd name="connsiteY24" fmla="*/ 6182011 h 6469607"/>
              <a:gd name="connsiteX25" fmla="*/ 6867285 w 8746293"/>
              <a:gd name="connsiteY25" fmla="*/ 6387175 h 6469607"/>
              <a:gd name="connsiteX26" fmla="*/ 6273874 w 8746293"/>
              <a:gd name="connsiteY26" fmla="*/ 6220275 h 6469607"/>
              <a:gd name="connsiteX27" fmla="*/ 5465148 w 8746293"/>
              <a:gd name="connsiteY27" fmla="*/ 6464634 h 6469607"/>
              <a:gd name="connsiteX28" fmla="*/ 4316879 w 8746293"/>
              <a:gd name="connsiteY28" fmla="*/ 6117306 h 6469607"/>
              <a:gd name="connsiteX29" fmla="*/ 3427522 w 8746293"/>
              <a:gd name="connsiteY29" fmla="*/ 6413924 h 6469607"/>
              <a:gd name="connsiteX30" fmla="*/ 2616289 w 8746293"/>
              <a:gd name="connsiteY30" fmla="*/ 6169319 h 6469607"/>
              <a:gd name="connsiteX31" fmla="*/ 1895073 w 8746293"/>
              <a:gd name="connsiteY31" fmla="*/ 6413801 h 6469607"/>
              <a:gd name="connsiteX32" fmla="*/ 876303 w 8746293"/>
              <a:gd name="connsiteY32" fmla="*/ 6128659 h 6469607"/>
              <a:gd name="connsiteX33" fmla="*/ 197356 w 8746293"/>
              <a:gd name="connsiteY33" fmla="*/ 6320561 h 6469607"/>
              <a:gd name="connsiteX34" fmla="*/ 164733 w 8746293"/>
              <a:gd name="connsiteY34" fmla="*/ 5870369 h 6469607"/>
              <a:gd name="connsiteX35" fmla="*/ 52915 w 8746293"/>
              <a:gd name="connsiteY35" fmla="*/ 5370342 h 6469607"/>
              <a:gd name="connsiteX36" fmla="*/ 254791 w 8746293"/>
              <a:gd name="connsiteY36" fmla="*/ 4915086 h 6469607"/>
              <a:gd name="connsiteX37" fmla="*/ 91726 w 8746293"/>
              <a:gd name="connsiteY37" fmla="*/ 4095698 h 6469607"/>
              <a:gd name="connsiteX38" fmla="*/ 284936 w 8746293"/>
              <a:gd name="connsiteY38" fmla="*/ 3348691 h 6469607"/>
              <a:gd name="connsiteX39" fmla="*/ 1548 w 8746293"/>
              <a:gd name="connsiteY39" fmla="*/ 2408596 h 6469607"/>
              <a:gd name="connsiteX40" fmla="*/ 169053 w 8746293"/>
              <a:gd name="connsiteY40" fmla="*/ 1726166 h 6469607"/>
              <a:gd name="connsiteX41" fmla="*/ 91714 w 8746293"/>
              <a:gd name="connsiteY41" fmla="*/ 1249434 h 6469607"/>
              <a:gd name="connsiteX42" fmla="*/ 220470 w 8746293"/>
              <a:gd name="connsiteY42" fmla="*/ 759966 h 6469607"/>
              <a:gd name="connsiteX0" fmla="*/ 220470 w 8746293"/>
              <a:gd name="connsiteY0" fmla="*/ 765684 h 6475325"/>
              <a:gd name="connsiteX1" fmla="*/ 219172 w 8746293"/>
              <a:gd name="connsiteY1" fmla="*/ 56085 h 6475325"/>
              <a:gd name="connsiteX2" fmla="*/ 1121929 w 8746293"/>
              <a:gd name="connsiteY2" fmla="*/ 173389 h 6475325"/>
              <a:gd name="connsiteX3" fmla="*/ 1675538 w 8746293"/>
              <a:gd name="connsiteY3" fmla="*/ 44662 h 6475325"/>
              <a:gd name="connsiteX4" fmla="*/ 2229314 w 8746293"/>
              <a:gd name="connsiteY4" fmla="*/ 211994 h 6475325"/>
              <a:gd name="connsiteX5" fmla="*/ 2783350 w 8746293"/>
              <a:gd name="connsiteY5" fmla="*/ 44227 h 6475325"/>
              <a:gd name="connsiteX6" fmla="*/ 3453432 w 8746293"/>
              <a:gd name="connsiteY6" fmla="*/ 251128 h 6475325"/>
              <a:gd name="connsiteX7" fmla="*/ 4114466 w 8746293"/>
              <a:gd name="connsiteY7" fmla="*/ 79936 h 6475325"/>
              <a:gd name="connsiteX8" fmla="*/ 4702256 w 8746293"/>
              <a:gd name="connsiteY8" fmla="*/ 276420 h 6475325"/>
              <a:gd name="connsiteX9" fmla="*/ 5732565 w 8746293"/>
              <a:gd name="connsiteY9" fmla="*/ 5963 h 6475325"/>
              <a:gd name="connsiteX10" fmla="*/ 6569661 w 8746293"/>
              <a:gd name="connsiteY10" fmla="*/ 224531 h 6475325"/>
              <a:gd name="connsiteX11" fmla="*/ 7201740 w 8746293"/>
              <a:gd name="connsiteY11" fmla="*/ 28298 h 6475325"/>
              <a:gd name="connsiteX12" fmla="*/ 7909202 w 8746293"/>
              <a:gd name="connsiteY12" fmla="*/ 225370 h 6475325"/>
              <a:gd name="connsiteX13" fmla="*/ 8514402 w 8746293"/>
              <a:gd name="connsiteY13" fmla="*/ 70358 h 6475325"/>
              <a:gd name="connsiteX14" fmla="*/ 8707586 w 8746293"/>
              <a:gd name="connsiteY14" fmla="*/ 392330 h 6475325"/>
              <a:gd name="connsiteX15" fmla="*/ 8553039 w 8746293"/>
              <a:gd name="connsiteY15" fmla="*/ 907484 h 6475325"/>
              <a:gd name="connsiteX16" fmla="*/ 8746222 w 8746293"/>
              <a:gd name="connsiteY16" fmla="*/ 1564307 h 6475325"/>
              <a:gd name="connsiteX17" fmla="*/ 8527281 w 8746293"/>
              <a:gd name="connsiteY17" fmla="*/ 2543101 h 6475325"/>
              <a:gd name="connsiteX18" fmla="*/ 8720464 w 8746293"/>
              <a:gd name="connsiteY18" fmla="*/ 3341592 h 6475325"/>
              <a:gd name="connsiteX19" fmla="*/ 8540160 w 8746293"/>
              <a:gd name="connsiteY19" fmla="*/ 3972656 h 6475325"/>
              <a:gd name="connsiteX20" fmla="*/ 8630312 w 8746293"/>
              <a:gd name="connsiteY20" fmla="*/ 4706752 h 6475325"/>
              <a:gd name="connsiteX21" fmla="*/ 8488645 w 8746293"/>
              <a:gd name="connsiteY21" fmla="*/ 5273423 h 6475325"/>
              <a:gd name="connsiteX22" fmla="*/ 8720464 w 8746293"/>
              <a:gd name="connsiteY22" fmla="*/ 5968882 h 6475325"/>
              <a:gd name="connsiteX23" fmla="*/ 8527281 w 8746293"/>
              <a:gd name="connsiteY23" fmla="*/ 6445400 h 6475325"/>
              <a:gd name="connsiteX24" fmla="*/ 7625578 w 8746293"/>
              <a:gd name="connsiteY24" fmla="*/ 6187729 h 6475325"/>
              <a:gd name="connsiteX25" fmla="*/ 6867285 w 8746293"/>
              <a:gd name="connsiteY25" fmla="*/ 6392893 h 6475325"/>
              <a:gd name="connsiteX26" fmla="*/ 6273874 w 8746293"/>
              <a:gd name="connsiteY26" fmla="*/ 6225993 h 6475325"/>
              <a:gd name="connsiteX27" fmla="*/ 5465148 w 8746293"/>
              <a:gd name="connsiteY27" fmla="*/ 6470352 h 6475325"/>
              <a:gd name="connsiteX28" fmla="*/ 4316879 w 8746293"/>
              <a:gd name="connsiteY28" fmla="*/ 6123024 h 6475325"/>
              <a:gd name="connsiteX29" fmla="*/ 3427522 w 8746293"/>
              <a:gd name="connsiteY29" fmla="*/ 6419642 h 6475325"/>
              <a:gd name="connsiteX30" fmla="*/ 2616289 w 8746293"/>
              <a:gd name="connsiteY30" fmla="*/ 6175037 h 6475325"/>
              <a:gd name="connsiteX31" fmla="*/ 1895073 w 8746293"/>
              <a:gd name="connsiteY31" fmla="*/ 6419519 h 6475325"/>
              <a:gd name="connsiteX32" fmla="*/ 876303 w 8746293"/>
              <a:gd name="connsiteY32" fmla="*/ 6134377 h 6475325"/>
              <a:gd name="connsiteX33" fmla="*/ 197356 w 8746293"/>
              <a:gd name="connsiteY33" fmla="*/ 6326279 h 6475325"/>
              <a:gd name="connsiteX34" fmla="*/ 164733 w 8746293"/>
              <a:gd name="connsiteY34" fmla="*/ 5876087 h 6475325"/>
              <a:gd name="connsiteX35" fmla="*/ 52915 w 8746293"/>
              <a:gd name="connsiteY35" fmla="*/ 5376060 h 6475325"/>
              <a:gd name="connsiteX36" fmla="*/ 254791 w 8746293"/>
              <a:gd name="connsiteY36" fmla="*/ 4920804 h 6475325"/>
              <a:gd name="connsiteX37" fmla="*/ 91726 w 8746293"/>
              <a:gd name="connsiteY37" fmla="*/ 4101416 h 6475325"/>
              <a:gd name="connsiteX38" fmla="*/ 284936 w 8746293"/>
              <a:gd name="connsiteY38" fmla="*/ 3354409 h 6475325"/>
              <a:gd name="connsiteX39" fmla="*/ 1548 w 8746293"/>
              <a:gd name="connsiteY39" fmla="*/ 2414314 h 6475325"/>
              <a:gd name="connsiteX40" fmla="*/ 169053 w 8746293"/>
              <a:gd name="connsiteY40" fmla="*/ 1731884 h 6475325"/>
              <a:gd name="connsiteX41" fmla="*/ 91714 w 8746293"/>
              <a:gd name="connsiteY41" fmla="*/ 1255152 h 6475325"/>
              <a:gd name="connsiteX42" fmla="*/ 220470 w 8746293"/>
              <a:gd name="connsiteY42" fmla="*/ 765684 h 647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75325">
                <a:moveTo>
                  <a:pt x="220470" y="765684"/>
                </a:moveTo>
                <a:cubicBezTo>
                  <a:pt x="241713" y="565840"/>
                  <a:pt x="-72570" y="232275"/>
                  <a:pt x="219172" y="56085"/>
                </a:cubicBezTo>
                <a:cubicBezTo>
                  <a:pt x="510914" y="-120105"/>
                  <a:pt x="879201" y="175293"/>
                  <a:pt x="1121929" y="173389"/>
                </a:cubicBezTo>
                <a:cubicBezTo>
                  <a:pt x="1364657" y="171485"/>
                  <a:pt x="1490974" y="38228"/>
                  <a:pt x="1675538" y="44662"/>
                </a:cubicBezTo>
                <a:cubicBezTo>
                  <a:pt x="1860102" y="51096"/>
                  <a:pt x="2044679" y="212067"/>
                  <a:pt x="2229314" y="211994"/>
                </a:cubicBezTo>
                <a:cubicBezTo>
                  <a:pt x="2413949" y="211922"/>
                  <a:pt x="2579330" y="37705"/>
                  <a:pt x="2783350" y="44227"/>
                </a:cubicBezTo>
                <a:cubicBezTo>
                  <a:pt x="2987370" y="50749"/>
                  <a:pt x="3231579" y="245177"/>
                  <a:pt x="3453432" y="251128"/>
                </a:cubicBezTo>
                <a:cubicBezTo>
                  <a:pt x="3675285" y="257079"/>
                  <a:pt x="3906329" y="75721"/>
                  <a:pt x="4114466" y="79936"/>
                </a:cubicBezTo>
                <a:cubicBezTo>
                  <a:pt x="4322603" y="84151"/>
                  <a:pt x="4432573" y="288749"/>
                  <a:pt x="4702256" y="276420"/>
                </a:cubicBezTo>
                <a:cubicBezTo>
                  <a:pt x="4971939" y="264091"/>
                  <a:pt x="5421331" y="14611"/>
                  <a:pt x="5732565" y="5963"/>
                </a:cubicBezTo>
                <a:cubicBezTo>
                  <a:pt x="6043799" y="-2685"/>
                  <a:pt x="6324799" y="220809"/>
                  <a:pt x="6569661" y="224531"/>
                </a:cubicBezTo>
                <a:cubicBezTo>
                  <a:pt x="6814524" y="228254"/>
                  <a:pt x="6963476" y="60433"/>
                  <a:pt x="7201740" y="28298"/>
                </a:cubicBezTo>
                <a:cubicBezTo>
                  <a:pt x="7440004" y="-3837"/>
                  <a:pt x="7690425" y="218360"/>
                  <a:pt x="7909202" y="225370"/>
                </a:cubicBezTo>
                <a:cubicBezTo>
                  <a:pt x="8127979" y="232380"/>
                  <a:pt x="8381338" y="42531"/>
                  <a:pt x="8514402" y="70358"/>
                </a:cubicBezTo>
                <a:cubicBezTo>
                  <a:pt x="8647466" y="98185"/>
                  <a:pt x="8701147" y="252809"/>
                  <a:pt x="8707586" y="392330"/>
                </a:cubicBezTo>
                <a:cubicBezTo>
                  <a:pt x="8714025" y="531851"/>
                  <a:pt x="8546600" y="712155"/>
                  <a:pt x="8553039" y="907484"/>
                </a:cubicBezTo>
                <a:cubicBezTo>
                  <a:pt x="8559478" y="1102813"/>
                  <a:pt x="8750515" y="1291704"/>
                  <a:pt x="8746222" y="1564307"/>
                </a:cubicBezTo>
                <a:cubicBezTo>
                  <a:pt x="8741929" y="1836910"/>
                  <a:pt x="8531574" y="2246887"/>
                  <a:pt x="8527281" y="2543101"/>
                </a:cubicBezTo>
                <a:cubicBezTo>
                  <a:pt x="8522988" y="2839315"/>
                  <a:pt x="8718318" y="3103333"/>
                  <a:pt x="8720464" y="3341592"/>
                </a:cubicBezTo>
                <a:cubicBezTo>
                  <a:pt x="8722610" y="3579851"/>
                  <a:pt x="8555185" y="3745129"/>
                  <a:pt x="8540160" y="3972656"/>
                </a:cubicBezTo>
                <a:cubicBezTo>
                  <a:pt x="8525135" y="4200183"/>
                  <a:pt x="8638898" y="4489958"/>
                  <a:pt x="8630312" y="4706752"/>
                </a:cubicBezTo>
                <a:cubicBezTo>
                  <a:pt x="8621726" y="4923546"/>
                  <a:pt x="8473620" y="5063068"/>
                  <a:pt x="8488645" y="5273423"/>
                </a:cubicBezTo>
                <a:cubicBezTo>
                  <a:pt x="8503670" y="5483778"/>
                  <a:pt x="8714025" y="5773553"/>
                  <a:pt x="8720464" y="5968882"/>
                </a:cubicBezTo>
                <a:cubicBezTo>
                  <a:pt x="8726903" y="6164211"/>
                  <a:pt x="8709762" y="6408926"/>
                  <a:pt x="8527281" y="6445400"/>
                </a:cubicBezTo>
                <a:cubicBezTo>
                  <a:pt x="8344800" y="6481874"/>
                  <a:pt x="7902244" y="6196480"/>
                  <a:pt x="7625578" y="6187729"/>
                </a:cubicBezTo>
                <a:cubicBezTo>
                  <a:pt x="7348912" y="6178978"/>
                  <a:pt x="7066842" y="6392971"/>
                  <a:pt x="6867285" y="6392893"/>
                </a:cubicBezTo>
                <a:cubicBezTo>
                  <a:pt x="6667728" y="6392815"/>
                  <a:pt x="6507563" y="6213083"/>
                  <a:pt x="6273874" y="6225993"/>
                </a:cubicBezTo>
                <a:cubicBezTo>
                  <a:pt x="6040185" y="6238903"/>
                  <a:pt x="5804177" y="6515485"/>
                  <a:pt x="5465148" y="6470352"/>
                </a:cubicBezTo>
                <a:cubicBezTo>
                  <a:pt x="5126119" y="6425219"/>
                  <a:pt x="4656483" y="6131476"/>
                  <a:pt x="4316879" y="6123024"/>
                </a:cubicBezTo>
                <a:cubicBezTo>
                  <a:pt x="3977275" y="6114572"/>
                  <a:pt x="3710954" y="6410973"/>
                  <a:pt x="3427522" y="6419642"/>
                </a:cubicBezTo>
                <a:cubicBezTo>
                  <a:pt x="3144090" y="6428311"/>
                  <a:pt x="2871697" y="6175057"/>
                  <a:pt x="2616289" y="6175037"/>
                </a:cubicBezTo>
                <a:cubicBezTo>
                  <a:pt x="2360881" y="6175017"/>
                  <a:pt x="2185071" y="6426296"/>
                  <a:pt x="1895073" y="6419519"/>
                </a:cubicBezTo>
                <a:cubicBezTo>
                  <a:pt x="1605075" y="6412742"/>
                  <a:pt x="1159256" y="6149917"/>
                  <a:pt x="876303" y="6134377"/>
                </a:cubicBezTo>
                <a:cubicBezTo>
                  <a:pt x="593350" y="6118837"/>
                  <a:pt x="315951" y="6369327"/>
                  <a:pt x="197356" y="6326279"/>
                </a:cubicBezTo>
                <a:cubicBezTo>
                  <a:pt x="78761" y="6283231"/>
                  <a:pt x="188806" y="6034457"/>
                  <a:pt x="164733" y="5876087"/>
                </a:cubicBezTo>
                <a:cubicBezTo>
                  <a:pt x="140660" y="5717717"/>
                  <a:pt x="37905" y="5535274"/>
                  <a:pt x="52915" y="5376060"/>
                </a:cubicBezTo>
                <a:cubicBezTo>
                  <a:pt x="67925" y="5216846"/>
                  <a:pt x="220447" y="5159063"/>
                  <a:pt x="254791" y="4920804"/>
                </a:cubicBezTo>
                <a:cubicBezTo>
                  <a:pt x="289135" y="4682545"/>
                  <a:pt x="65259" y="4358179"/>
                  <a:pt x="91726" y="4101416"/>
                </a:cubicBezTo>
                <a:cubicBezTo>
                  <a:pt x="118193" y="3844653"/>
                  <a:pt x="299966" y="3635593"/>
                  <a:pt x="284936" y="3354409"/>
                </a:cubicBezTo>
                <a:cubicBezTo>
                  <a:pt x="269906" y="3073225"/>
                  <a:pt x="20862" y="2684735"/>
                  <a:pt x="1548" y="2414314"/>
                </a:cubicBezTo>
                <a:cubicBezTo>
                  <a:pt x="-17766" y="2143893"/>
                  <a:pt x="149735" y="1948679"/>
                  <a:pt x="169053" y="1731884"/>
                </a:cubicBezTo>
                <a:cubicBezTo>
                  <a:pt x="188371" y="1515090"/>
                  <a:pt x="83145" y="1416185"/>
                  <a:pt x="91714" y="1255152"/>
                </a:cubicBezTo>
                <a:cubicBezTo>
                  <a:pt x="100284" y="1094119"/>
                  <a:pt x="199227" y="965529"/>
                  <a:pt x="220470" y="765684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76B1176-2648-4806-B923-EB2017BE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4401833"/>
            <a:ext cx="10080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71DDACD-A1C4-470F-95B1-32D983B7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42" y="4342209"/>
            <a:ext cx="13382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ADCA8C1-F2AA-46A2-8498-AA8A97B8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55" y="4429313"/>
            <a:ext cx="11890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F217BF1A-C400-4326-9FB4-278B343B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54" y="4403421"/>
            <a:ext cx="11668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AA822CA-406B-438D-8AE3-016E4B7E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0" y="4270375"/>
            <a:ext cx="1082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CE6B5615-6406-46B6-8CFE-5462C45B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43" y="4161234"/>
            <a:ext cx="114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5101A2E-91D8-4136-90A9-3B726CFA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2251" r="4559" b="27080"/>
          <a:stretch>
            <a:fillRect/>
          </a:stretch>
        </p:blipFill>
        <p:spPr bwMode="auto">
          <a:xfrm>
            <a:off x="2081214" y="531814"/>
            <a:ext cx="80295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62E19F7D-51DA-4278-8190-A1D98D036360}"/>
              </a:ext>
            </a:extLst>
          </p:cNvPr>
          <p:cNvGrpSpPr>
            <a:grpSpLocks/>
          </p:cNvGrpSpPr>
          <p:nvPr/>
        </p:nvGrpSpPr>
        <p:grpSpPr bwMode="auto">
          <a:xfrm>
            <a:off x="2197100" y="1566864"/>
            <a:ext cx="7913688" cy="2884487"/>
            <a:chOff x="671293" y="1396385"/>
            <a:chExt cx="7914707" cy="2884259"/>
          </a:xfrm>
        </p:grpSpPr>
        <p:pic>
          <p:nvPicPr>
            <p:cNvPr id="12" name="Picture 5" title="football mada_1">
              <a:extLst>
                <a:ext uri="{FF2B5EF4-FFF2-40B4-BE49-F238E27FC236}">
                  <a16:creationId xmlns:a16="http://schemas.microsoft.com/office/drawing/2014/main" id="{3E529CA6-E85A-402B-9509-A5B422480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713588" y="2431353"/>
              <a:ext cx="871650" cy="900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title="robot mada_1">
              <a:extLst>
                <a:ext uri="{FF2B5EF4-FFF2-40B4-BE49-F238E27FC236}">
                  <a16:creationId xmlns:a16="http://schemas.microsoft.com/office/drawing/2014/main" id="{840347CB-E103-4715-805B-B226241005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/>
            <a:srcRect l="7710" r="4593"/>
            <a:stretch/>
          </p:blipFill>
          <p:spPr bwMode="auto">
            <a:xfrm>
              <a:off x="3387856" y="2266266"/>
              <a:ext cx="1154261" cy="1439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2" name="Picture 7">
              <a:extLst>
                <a:ext uri="{FF2B5EF4-FFF2-40B4-BE49-F238E27FC236}">
                  <a16:creationId xmlns:a16="http://schemas.microsoft.com/office/drawing/2014/main" id="{3CEB2B90-9764-442F-8E3F-509C5B91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371" y="1396385"/>
              <a:ext cx="1654629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3" name="Picture 9">
              <a:extLst>
                <a:ext uri="{FF2B5EF4-FFF2-40B4-BE49-F238E27FC236}">
                  <a16:creationId xmlns:a16="http://schemas.microsoft.com/office/drawing/2014/main" id="{33FD346B-7813-4CDC-83E5-E15C782FA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3602" y="2682965"/>
              <a:ext cx="1724082" cy="159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4" name="Picture 11">
              <a:extLst>
                <a:ext uri="{FF2B5EF4-FFF2-40B4-BE49-F238E27FC236}">
                  <a16:creationId xmlns:a16="http://schemas.microsoft.com/office/drawing/2014/main" id="{F2EDFCC4-CA96-4B03-9871-1D915067B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538254"/>
              <a:ext cx="692319" cy="728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5" name="Picture 12">
              <a:extLst>
                <a:ext uri="{FF2B5EF4-FFF2-40B4-BE49-F238E27FC236}">
                  <a16:creationId xmlns:a16="http://schemas.microsoft.com/office/drawing/2014/main" id="{FADFC79A-5F51-4E71-A2E5-2534959CE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268" y="2816382"/>
              <a:ext cx="627402" cy="89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6" name="Picture 3">
              <a:extLst>
                <a:ext uri="{FF2B5EF4-FFF2-40B4-BE49-F238E27FC236}">
                  <a16:creationId xmlns:a16="http://schemas.microsoft.com/office/drawing/2014/main" id="{82694E24-73BB-4BA7-898D-03E7D0E44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547" y="1396385"/>
              <a:ext cx="1230957" cy="63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7" name="Picture 4">
              <a:extLst>
                <a:ext uri="{FF2B5EF4-FFF2-40B4-BE49-F238E27FC236}">
                  <a16:creationId xmlns:a16="http://schemas.microsoft.com/office/drawing/2014/main" id="{FD46DFEB-1F3D-424F-B225-1DC8B397B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27" y="2556966"/>
              <a:ext cx="165463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8" name="Picture 5">
              <a:extLst>
                <a:ext uri="{FF2B5EF4-FFF2-40B4-BE49-F238E27FC236}">
                  <a16:creationId xmlns:a16="http://schemas.microsoft.com/office/drawing/2014/main" id="{31AE145E-768F-490E-A4CA-083E87F1C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93" y="1567212"/>
              <a:ext cx="1172165" cy="582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9" name="Picture 6">
              <a:extLst>
                <a:ext uri="{FF2B5EF4-FFF2-40B4-BE49-F238E27FC236}">
                  <a16:creationId xmlns:a16="http://schemas.microsoft.com/office/drawing/2014/main" id="{3277A9C7-CC0C-49B1-B61B-B99DF251F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031" y="1396385"/>
              <a:ext cx="1014162" cy="13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Dowolny kształt 20">
            <a:extLst>
              <a:ext uri="{FF2B5EF4-FFF2-40B4-BE49-F238E27FC236}">
                <a16:creationId xmlns:a16="http://schemas.microsoft.com/office/drawing/2014/main" id="{0639E5E8-F6E3-4854-94E1-2E0D93A77E6D}"/>
              </a:ext>
            </a:extLst>
          </p:cNvPr>
          <p:cNvSpPr/>
          <p:nvPr/>
        </p:nvSpPr>
        <p:spPr>
          <a:xfrm>
            <a:off x="2476501" y="2511425"/>
            <a:ext cx="1871663" cy="1512888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029934">
                <a:moveTo>
                  <a:pt x="1566059" y="0"/>
                </a:moveTo>
                <a:cubicBezTo>
                  <a:pt x="1437270" y="37563"/>
                  <a:pt x="934995" y="208208"/>
                  <a:pt x="690296" y="373487"/>
                </a:cubicBezTo>
                <a:cubicBezTo>
                  <a:pt x="445597" y="538766"/>
                  <a:pt x="211630" y="770586"/>
                  <a:pt x="97867" y="991673"/>
                </a:cubicBezTo>
                <a:cubicBezTo>
                  <a:pt x="-15896" y="1212760"/>
                  <a:pt x="-5164" y="1457459"/>
                  <a:pt x="7715" y="1700011"/>
                </a:cubicBezTo>
                <a:cubicBezTo>
                  <a:pt x="20594" y="1942563"/>
                  <a:pt x="50645" y="2243071"/>
                  <a:pt x="175141" y="2446986"/>
                </a:cubicBezTo>
                <a:cubicBezTo>
                  <a:pt x="299637" y="2650901"/>
                  <a:pt x="514230" y="2826798"/>
                  <a:pt x="754690" y="2923504"/>
                </a:cubicBezTo>
                <a:cubicBezTo>
                  <a:pt x="995150" y="3020210"/>
                  <a:pt x="1351248" y="3037813"/>
                  <a:pt x="1617900" y="3027224"/>
                </a:cubicBezTo>
                <a:cubicBezTo>
                  <a:pt x="1884552" y="3016635"/>
                  <a:pt x="2140009" y="2997461"/>
                  <a:pt x="2354603" y="2859972"/>
                </a:cubicBezTo>
                <a:cubicBezTo>
                  <a:pt x="2569197" y="2722483"/>
                  <a:pt x="2796480" y="2427811"/>
                  <a:pt x="2905462" y="2202287"/>
                </a:cubicBezTo>
                <a:cubicBezTo>
                  <a:pt x="3014444" y="1976763"/>
                  <a:pt x="3044983" y="1760112"/>
                  <a:pt x="3008493" y="1506828"/>
                </a:cubicBezTo>
                <a:cubicBezTo>
                  <a:pt x="2972003" y="1253544"/>
                  <a:pt x="2862532" y="888642"/>
                  <a:pt x="2686521" y="682580"/>
                </a:cubicBezTo>
                <a:cubicBezTo>
                  <a:pt x="2510510" y="476518"/>
                  <a:pt x="2276544" y="362754"/>
                  <a:pt x="1952426" y="270456"/>
                </a:cubicBezTo>
                <a:cubicBezTo>
                  <a:pt x="1628308" y="178158"/>
                  <a:pt x="994022" y="158303"/>
                  <a:pt x="741811" y="12878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Dowolny kształt 23">
            <a:extLst>
              <a:ext uri="{FF2B5EF4-FFF2-40B4-BE49-F238E27FC236}">
                <a16:creationId xmlns:a16="http://schemas.microsoft.com/office/drawing/2014/main" id="{D4F9875C-4E94-4A9F-AB4F-C6DCFF472905}"/>
              </a:ext>
            </a:extLst>
          </p:cNvPr>
          <p:cNvSpPr/>
          <p:nvPr/>
        </p:nvSpPr>
        <p:spPr>
          <a:xfrm>
            <a:off x="8383588" y="1317625"/>
            <a:ext cx="1871662" cy="151130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029934">
                <a:moveTo>
                  <a:pt x="1566059" y="0"/>
                </a:moveTo>
                <a:cubicBezTo>
                  <a:pt x="1437270" y="37563"/>
                  <a:pt x="934995" y="208208"/>
                  <a:pt x="690296" y="373487"/>
                </a:cubicBezTo>
                <a:cubicBezTo>
                  <a:pt x="445597" y="538766"/>
                  <a:pt x="211630" y="770586"/>
                  <a:pt x="97867" y="991673"/>
                </a:cubicBezTo>
                <a:cubicBezTo>
                  <a:pt x="-15896" y="1212760"/>
                  <a:pt x="-5164" y="1457459"/>
                  <a:pt x="7715" y="1700011"/>
                </a:cubicBezTo>
                <a:cubicBezTo>
                  <a:pt x="20594" y="1942563"/>
                  <a:pt x="50645" y="2243071"/>
                  <a:pt x="175141" y="2446986"/>
                </a:cubicBezTo>
                <a:cubicBezTo>
                  <a:pt x="299637" y="2650901"/>
                  <a:pt x="514230" y="2826798"/>
                  <a:pt x="754690" y="2923504"/>
                </a:cubicBezTo>
                <a:cubicBezTo>
                  <a:pt x="995150" y="3020210"/>
                  <a:pt x="1351248" y="3037813"/>
                  <a:pt x="1617900" y="3027224"/>
                </a:cubicBezTo>
                <a:cubicBezTo>
                  <a:pt x="1884552" y="3016635"/>
                  <a:pt x="2140009" y="2997461"/>
                  <a:pt x="2354603" y="2859972"/>
                </a:cubicBezTo>
                <a:cubicBezTo>
                  <a:pt x="2569197" y="2722483"/>
                  <a:pt x="2796480" y="2427811"/>
                  <a:pt x="2905462" y="2202287"/>
                </a:cubicBezTo>
                <a:cubicBezTo>
                  <a:pt x="3014444" y="1976763"/>
                  <a:pt x="3044983" y="1760112"/>
                  <a:pt x="3008493" y="1506828"/>
                </a:cubicBezTo>
                <a:cubicBezTo>
                  <a:pt x="2972003" y="1253544"/>
                  <a:pt x="2862532" y="888642"/>
                  <a:pt x="2686521" y="682580"/>
                </a:cubicBezTo>
                <a:cubicBezTo>
                  <a:pt x="2510510" y="476518"/>
                  <a:pt x="2276544" y="362754"/>
                  <a:pt x="1952426" y="270456"/>
                </a:cubicBezTo>
                <a:cubicBezTo>
                  <a:pt x="1628308" y="178158"/>
                  <a:pt x="994022" y="158303"/>
                  <a:pt x="741811" y="12878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45927B71-1019-4136-9397-309E914CE2EB}"/>
              </a:ext>
            </a:extLst>
          </p:cNvPr>
          <p:cNvSpPr/>
          <p:nvPr/>
        </p:nvSpPr>
        <p:spPr>
          <a:xfrm>
            <a:off x="221381" y="204788"/>
            <a:ext cx="11752446" cy="6457950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20470 w 8746293"/>
              <a:gd name="connsiteY0" fmla="*/ 759966 h 6469607"/>
              <a:gd name="connsiteX1" fmla="*/ 219172 w 8746293"/>
              <a:gd name="connsiteY1" fmla="*/ 50367 h 6469607"/>
              <a:gd name="connsiteX2" fmla="*/ 1121929 w 8746293"/>
              <a:gd name="connsiteY2" fmla="*/ 167671 h 6469607"/>
              <a:gd name="connsiteX3" fmla="*/ 1675538 w 8746293"/>
              <a:gd name="connsiteY3" fmla="*/ 38944 h 6469607"/>
              <a:gd name="connsiteX4" fmla="*/ 2229314 w 8746293"/>
              <a:gd name="connsiteY4" fmla="*/ 206276 h 6469607"/>
              <a:gd name="connsiteX5" fmla="*/ 2783350 w 8746293"/>
              <a:gd name="connsiteY5" fmla="*/ 38509 h 6469607"/>
              <a:gd name="connsiteX6" fmla="*/ 3453432 w 8746293"/>
              <a:gd name="connsiteY6" fmla="*/ 245410 h 6469607"/>
              <a:gd name="connsiteX7" fmla="*/ 4114466 w 8746293"/>
              <a:gd name="connsiteY7" fmla="*/ 74218 h 6469607"/>
              <a:gd name="connsiteX8" fmla="*/ 4702256 w 8746293"/>
              <a:gd name="connsiteY8" fmla="*/ 270702 h 6469607"/>
              <a:gd name="connsiteX9" fmla="*/ 5732565 w 8746293"/>
              <a:gd name="connsiteY9" fmla="*/ 245 h 6469607"/>
              <a:gd name="connsiteX10" fmla="*/ 6569661 w 8746293"/>
              <a:gd name="connsiteY10" fmla="*/ 218813 h 6469607"/>
              <a:gd name="connsiteX11" fmla="*/ 7201740 w 8746293"/>
              <a:gd name="connsiteY11" fmla="*/ 22580 h 6469607"/>
              <a:gd name="connsiteX12" fmla="*/ 7909202 w 8746293"/>
              <a:gd name="connsiteY12" fmla="*/ 219652 h 6469607"/>
              <a:gd name="connsiteX13" fmla="*/ 8514402 w 8746293"/>
              <a:gd name="connsiteY13" fmla="*/ 64640 h 6469607"/>
              <a:gd name="connsiteX14" fmla="*/ 8707586 w 8746293"/>
              <a:gd name="connsiteY14" fmla="*/ 386612 h 6469607"/>
              <a:gd name="connsiteX15" fmla="*/ 8553039 w 8746293"/>
              <a:gd name="connsiteY15" fmla="*/ 901766 h 6469607"/>
              <a:gd name="connsiteX16" fmla="*/ 8746222 w 8746293"/>
              <a:gd name="connsiteY16" fmla="*/ 1558589 h 6469607"/>
              <a:gd name="connsiteX17" fmla="*/ 8527281 w 8746293"/>
              <a:gd name="connsiteY17" fmla="*/ 2537383 h 6469607"/>
              <a:gd name="connsiteX18" fmla="*/ 8720464 w 8746293"/>
              <a:gd name="connsiteY18" fmla="*/ 3335874 h 6469607"/>
              <a:gd name="connsiteX19" fmla="*/ 8540160 w 8746293"/>
              <a:gd name="connsiteY19" fmla="*/ 3966938 h 6469607"/>
              <a:gd name="connsiteX20" fmla="*/ 8630312 w 8746293"/>
              <a:gd name="connsiteY20" fmla="*/ 4701034 h 6469607"/>
              <a:gd name="connsiteX21" fmla="*/ 8488645 w 8746293"/>
              <a:gd name="connsiteY21" fmla="*/ 5267705 h 6469607"/>
              <a:gd name="connsiteX22" fmla="*/ 8720464 w 8746293"/>
              <a:gd name="connsiteY22" fmla="*/ 5963164 h 6469607"/>
              <a:gd name="connsiteX23" fmla="*/ 8527281 w 8746293"/>
              <a:gd name="connsiteY23" fmla="*/ 6439682 h 6469607"/>
              <a:gd name="connsiteX24" fmla="*/ 7625578 w 8746293"/>
              <a:gd name="connsiteY24" fmla="*/ 6182011 h 6469607"/>
              <a:gd name="connsiteX25" fmla="*/ 6867285 w 8746293"/>
              <a:gd name="connsiteY25" fmla="*/ 6387175 h 6469607"/>
              <a:gd name="connsiteX26" fmla="*/ 6273874 w 8746293"/>
              <a:gd name="connsiteY26" fmla="*/ 6220275 h 6469607"/>
              <a:gd name="connsiteX27" fmla="*/ 5465148 w 8746293"/>
              <a:gd name="connsiteY27" fmla="*/ 6464634 h 6469607"/>
              <a:gd name="connsiteX28" fmla="*/ 4316879 w 8746293"/>
              <a:gd name="connsiteY28" fmla="*/ 6117306 h 6469607"/>
              <a:gd name="connsiteX29" fmla="*/ 3427522 w 8746293"/>
              <a:gd name="connsiteY29" fmla="*/ 6413924 h 6469607"/>
              <a:gd name="connsiteX30" fmla="*/ 2616289 w 8746293"/>
              <a:gd name="connsiteY30" fmla="*/ 6169319 h 6469607"/>
              <a:gd name="connsiteX31" fmla="*/ 1895073 w 8746293"/>
              <a:gd name="connsiteY31" fmla="*/ 6413801 h 6469607"/>
              <a:gd name="connsiteX32" fmla="*/ 876303 w 8746293"/>
              <a:gd name="connsiteY32" fmla="*/ 6128659 h 6469607"/>
              <a:gd name="connsiteX33" fmla="*/ 197356 w 8746293"/>
              <a:gd name="connsiteY33" fmla="*/ 6320561 h 6469607"/>
              <a:gd name="connsiteX34" fmla="*/ 164733 w 8746293"/>
              <a:gd name="connsiteY34" fmla="*/ 5870369 h 6469607"/>
              <a:gd name="connsiteX35" fmla="*/ 52915 w 8746293"/>
              <a:gd name="connsiteY35" fmla="*/ 5370342 h 6469607"/>
              <a:gd name="connsiteX36" fmla="*/ 254791 w 8746293"/>
              <a:gd name="connsiteY36" fmla="*/ 4915086 h 6469607"/>
              <a:gd name="connsiteX37" fmla="*/ 91726 w 8746293"/>
              <a:gd name="connsiteY37" fmla="*/ 4095698 h 6469607"/>
              <a:gd name="connsiteX38" fmla="*/ 284936 w 8746293"/>
              <a:gd name="connsiteY38" fmla="*/ 3348691 h 6469607"/>
              <a:gd name="connsiteX39" fmla="*/ 1548 w 8746293"/>
              <a:gd name="connsiteY39" fmla="*/ 2408596 h 6469607"/>
              <a:gd name="connsiteX40" fmla="*/ 169053 w 8746293"/>
              <a:gd name="connsiteY40" fmla="*/ 1726166 h 6469607"/>
              <a:gd name="connsiteX41" fmla="*/ 91714 w 8746293"/>
              <a:gd name="connsiteY41" fmla="*/ 1249434 h 6469607"/>
              <a:gd name="connsiteX42" fmla="*/ 220470 w 8746293"/>
              <a:gd name="connsiteY42" fmla="*/ 759966 h 6469607"/>
              <a:gd name="connsiteX0" fmla="*/ 220470 w 8746293"/>
              <a:gd name="connsiteY0" fmla="*/ 765684 h 6475325"/>
              <a:gd name="connsiteX1" fmla="*/ 219172 w 8746293"/>
              <a:gd name="connsiteY1" fmla="*/ 56085 h 6475325"/>
              <a:gd name="connsiteX2" fmla="*/ 1121929 w 8746293"/>
              <a:gd name="connsiteY2" fmla="*/ 173389 h 6475325"/>
              <a:gd name="connsiteX3" fmla="*/ 1675538 w 8746293"/>
              <a:gd name="connsiteY3" fmla="*/ 44662 h 6475325"/>
              <a:gd name="connsiteX4" fmla="*/ 2229314 w 8746293"/>
              <a:gd name="connsiteY4" fmla="*/ 211994 h 6475325"/>
              <a:gd name="connsiteX5" fmla="*/ 2783350 w 8746293"/>
              <a:gd name="connsiteY5" fmla="*/ 44227 h 6475325"/>
              <a:gd name="connsiteX6" fmla="*/ 3453432 w 8746293"/>
              <a:gd name="connsiteY6" fmla="*/ 251128 h 6475325"/>
              <a:gd name="connsiteX7" fmla="*/ 4114466 w 8746293"/>
              <a:gd name="connsiteY7" fmla="*/ 79936 h 6475325"/>
              <a:gd name="connsiteX8" fmla="*/ 4702256 w 8746293"/>
              <a:gd name="connsiteY8" fmla="*/ 276420 h 6475325"/>
              <a:gd name="connsiteX9" fmla="*/ 5732565 w 8746293"/>
              <a:gd name="connsiteY9" fmla="*/ 5963 h 6475325"/>
              <a:gd name="connsiteX10" fmla="*/ 6569661 w 8746293"/>
              <a:gd name="connsiteY10" fmla="*/ 224531 h 6475325"/>
              <a:gd name="connsiteX11" fmla="*/ 7201740 w 8746293"/>
              <a:gd name="connsiteY11" fmla="*/ 28298 h 6475325"/>
              <a:gd name="connsiteX12" fmla="*/ 7909202 w 8746293"/>
              <a:gd name="connsiteY12" fmla="*/ 225370 h 6475325"/>
              <a:gd name="connsiteX13" fmla="*/ 8514402 w 8746293"/>
              <a:gd name="connsiteY13" fmla="*/ 70358 h 6475325"/>
              <a:gd name="connsiteX14" fmla="*/ 8707586 w 8746293"/>
              <a:gd name="connsiteY14" fmla="*/ 392330 h 6475325"/>
              <a:gd name="connsiteX15" fmla="*/ 8553039 w 8746293"/>
              <a:gd name="connsiteY15" fmla="*/ 907484 h 6475325"/>
              <a:gd name="connsiteX16" fmla="*/ 8746222 w 8746293"/>
              <a:gd name="connsiteY16" fmla="*/ 1564307 h 6475325"/>
              <a:gd name="connsiteX17" fmla="*/ 8527281 w 8746293"/>
              <a:gd name="connsiteY17" fmla="*/ 2543101 h 6475325"/>
              <a:gd name="connsiteX18" fmla="*/ 8720464 w 8746293"/>
              <a:gd name="connsiteY18" fmla="*/ 3341592 h 6475325"/>
              <a:gd name="connsiteX19" fmla="*/ 8540160 w 8746293"/>
              <a:gd name="connsiteY19" fmla="*/ 3972656 h 6475325"/>
              <a:gd name="connsiteX20" fmla="*/ 8630312 w 8746293"/>
              <a:gd name="connsiteY20" fmla="*/ 4706752 h 6475325"/>
              <a:gd name="connsiteX21" fmla="*/ 8488645 w 8746293"/>
              <a:gd name="connsiteY21" fmla="*/ 5273423 h 6475325"/>
              <a:gd name="connsiteX22" fmla="*/ 8720464 w 8746293"/>
              <a:gd name="connsiteY22" fmla="*/ 5968882 h 6475325"/>
              <a:gd name="connsiteX23" fmla="*/ 8527281 w 8746293"/>
              <a:gd name="connsiteY23" fmla="*/ 6445400 h 6475325"/>
              <a:gd name="connsiteX24" fmla="*/ 7625578 w 8746293"/>
              <a:gd name="connsiteY24" fmla="*/ 6187729 h 6475325"/>
              <a:gd name="connsiteX25" fmla="*/ 6867285 w 8746293"/>
              <a:gd name="connsiteY25" fmla="*/ 6392893 h 6475325"/>
              <a:gd name="connsiteX26" fmla="*/ 6273874 w 8746293"/>
              <a:gd name="connsiteY26" fmla="*/ 6225993 h 6475325"/>
              <a:gd name="connsiteX27" fmla="*/ 5465148 w 8746293"/>
              <a:gd name="connsiteY27" fmla="*/ 6470352 h 6475325"/>
              <a:gd name="connsiteX28" fmla="*/ 4316879 w 8746293"/>
              <a:gd name="connsiteY28" fmla="*/ 6123024 h 6475325"/>
              <a:gd name="connsiteX29" fmla="*/ 3427522 w 8746293"/>
              <a:gd name="connsiteY29" fmla="*/ 6419642 h 6475325"/>
              <a:gd name="connsiteX30" fmla="*/ 2616289 w 8746293"/>
              <a:gd name="connsiteY30" fmla="*/ 6175037 h 6475325"/>
              <a:gd name="connsiteX31" fmla="*/ 1895073 w 8746293"/>
              <a:gd name="connsiteY31" fmla="*/ 6419519 h 6475325"/>
              <a:gd name="connsiteX32" fmla="*/ 876303 w 8746293"/>
              <a:gd name="connsiteY32" fmla="*/ 6134377 h 6475325"/>
              <a:gd name="connsiteX33" fmla="*/ 197356 w 8746293"/>
              <a:gd name="connsiteY33" fmla="*/ 6326279 h 6475325"/>
              <a:gd name="connsiteX34" fmla="*/ 164733 w 8746293"/>
              <a:gd name="connsiteY34" fmla="*/ 5876087 h 6475325"/>
              <a:gd name="connsiteX35" fmla="*/ 52915 w 8746293"/>
              <a:gd name="connsiteY35" fmla="*/ 5376060 h 6475325"/>
              <a:gd name="connsiteX36" fmla="*/ 254791 w 8746293"/>
              <a:gd name="connsiteY36" fmla="*/ 4920804 h 6475325"/>
              <a:gd name="connsiteX37" fmla="*/ 91726 w 8746293"/>
              <a:gd name="connsiteY37" fmla="*/ 4101416 h 6475325"/>
              <a:gd name="connsiteX38" fmla="*/ 284936 w 8746293"/>
              <a:gd name="connsiteY38" fmla="*/ 3354409 h 6475325"/>
              <a:gd name="connsiteX39" fmla="*/ 1548 w 8746293"/>
              <a:gd name="connsiteY39" fmla="*/ 2414314 h 6475325"/>
              <a:gd name="connsiteX40" fmla="*/ 169053 w 8746293"/>
              <a:gd name="connsiteY40" fmla="*/ 1731884 h 6475325"/>
              <a:gd name="connsiteX41" fmla="*/ 91714 w 8746293"/>
              <a:gd name="connsiteY41" fmla="*/ 1255152 h 6475325"/>
              <a:gd name="connsiteX42" fmla="*/ 220470 w 8746293"/>
              <a:gd name="connsiteY42" fmla="*/ 765684 h 647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75325">
                <a:moveTo>
                  <a:pt x="220470" y="765684"/>
                </a:moveTo>
                <a:cubicBezTo>
                  <a:pt x="241713" y="565840"/>
                  <a:pt x="-72570" y="232275"/>
                  <a:pt x="219172" y="56085"/>
                </a:cubicBezTo>
                <a:cubicBezTo>
                  <a:pt x="510914" y="-120105"/>
                  <a:pt x="879201" y="175293"/>
                  <a:pt x="1121929" y="173389"/>
                </a:cubicBezTo>
                <a:cubicBezTo>
                  <a:pt x="1364657" y="171485"/>
                  <a:pt x="1490974" y="38228"/>
                  <a:pt x="1675538" y="44662"/>
                </a:cubicBezTo>
                <a:cubicBezTo>
                  <a:pt x="1860102" y="51096"/>
                  <a:pt x="2044679" y="212067"/>
                  <a:pt x="2229314" y="211994"/>
                </a:cubicBezTo>
                <a:cubicBezTo>
                  <a:pt x="2413949" y="211922"/>
                  <a:pt x="2579330" y="37705"/>
                  <a:pt x="2783350" y="44227"/>
                </a:cubicBezTo>
                <a:cubicBezTo>
                  <a:pt x="2987370" y="50749"/>
                  <a:pt x="3231579" y="245177"/>
                  <a:pt x="3453432" y="251128"/>
                </a:cubicBezTo>
                <a:cubicBezTo>
                  <a:pt x="3675285" y="257079"/>
                  <a:pt x="3906329" y="75721"/>
                  <a:pt x="4114466" y="79936"/>
                </a:cubicBezTo>
                <a:cubicBezTo>
                  <a:pt x="4322603" y="84151"/>
                  <a:pt x="4432573" y="288749"/>
                  <a:pt x="4702256" y="276420"/>
                </a:cubicBezTo>
                <a:cubicBezTo>
                  <a:pt x="4971939" y="264091"/>
                  <a:pt x="5421331" y="14611"/>
                  <a:pt x="5732565" y="5963"/>
                </a:cubicBezTo>
                <a:cubicBezTo>
                  <a:pt x="6043799" y="-2685"/>
                  <a:pt x="6324799" y="220809"/>
                  <a:pt x="6569661" y="224531"/>
                </a:cubicBezTo>
                <a:cubicBezTo>
                  <a:pt x="6814524" y="228254"/>
                  <a:pt x="6963476" y="60433"/>
                  <a:pt x="7201740" y="28298"/>
                </a:cubicBezTo>
                <a:cubicBezTo>
                  <a:pt x="7440004" y="-3837"/>
                  <a:pt x="7690425" y="218360"/>
                  <a:pt x="7909202" y="225370"/>
                </a:cubicBezTo>
                <a:cubicBezTo>
                  <a:pt x="8127979" y="232380"/>
                  <a:pt x="8381338" y="42531"/>
                  <a:pt x="8514402" y="70358"/>
                </a:cubicBezTo>
                <a:cubicBezTo>
                  <a:pt x="8647466" y="98185"/>
                  <a:pt x="8701147" y="252809"/>
                  <a:pt x="8707586" y="392330"/>
                </a:cubicBezTo>
                <a:cubicBezTo>
                  <a:pt x="8714025" y="531851"/>
                  <a:pt x="8546600" y="712155"/>
                  <a:pt x="8553039" y="907484"/>
                </a:cubicBezTo>
                <a:cubicBezTo>
                  <a:pt x="8559478" y="1102813"/>
                  <a:pt x="8750515" y="1291704"/>
                  <a:pt x="8746222" y="1564307"/>
                </a:cubicBezTo>
                <a:cubicBezTo>
                  <a:pt x="8741929" y="1836910"/>
                  <a:pt x="8531574" y="2246887"/>
                  <a:pt x="8527281" y="2543101"/>
                </a:cubicBezTo>
                <a:cubicBezTo>
                  <a:pt x="8522988" y="2839315"/>
                  <a:pt x="8718318" y="3103333"/>
                  <a:pt x="8720464" y="3341592"/>
                </a:cubicBezTo>
                <a:cubicBezTo>
                  <a:pt x="8722610" y="3579851"/>
                  <a:pt x="8555185" y="3745129"/>
                  <a:pt x="8540160" y="3972656"/>
                </a:cubicBezTo>
                <a:cubicBezTo>
                  <a:pt x="8525135" y="4200183"/>
                  <a:pt x="8638898" y="4489958"/>
                  <a:pt x="8630312" y="4706752"/>
                </a:cubicBezTo>
                <a:cubicBezTo>
                  <a:pt x="8621726" y="4923546"/>
                  <a:pt x="8473620" y="5063068"/>
                  <a:pt x="8488645" y="5273423"/>
                </a:cubicBezTo>
                <a:cubicBezTo>
                  <a:pt x="8503670" y="5483778"/>
                  <a:pt x="8714025" y="5773553"/>
                  <a:pt x="8720464" y="5968882"/>
                </a:cubicBezTo>
                <a:cubicBezTo>
                  <a:pt x="8726903" y="6164211"/>
                  <a:pt x="8709762" y="6408926"/>
                  <a:pt x="8527281" y="6445400"/>
                </a:cubicBezTo>
                <a:cubicBezTo>
                  <a:pt x="8344800" y="6481874"/>
                  <a:pt x="7902244" y="6196480"/>
                  <a:pt x="7625578" y="6187729"/>
                </a:cubicBezTo>
                <a:cubicBezTo>
                  <a:pt x="7348912" y="6178978"/>
                  <a:pt x="7066842" y="6392971"/>
                  <a:pt x="6867285" y="6392893"/>
                </a:cubicBezTo>
                <a:cubicBezTo>
                  <a:pt x="6667728" y="6392815"/>
                  <a:pt x="6507563" y="6213083"/>
                  <a:pt x="6273874" y="6225993"/>
                </a:cubicBezTo>
                <a:cubicBezTo>
                  <a:pt x="6040185" y="6238903"/>
                  <a:pt x="5804177" y="6515485"/>
                  <a:pt x="5465148" y="6470352"/>
                </a:cubicBezTo>
                <a:cubicBezTo>
                  <a:pt x="5126119" y="6425219"/>
                  <a:pt x="4656483" y="6131476"/>
                  <a:pt x="4316879" y="6123024"/>
                </a:cubicBezTo>
                <a:cubicBezTo>
                  <a:pt x="3977275" y="6114572"/>
                  <a:pt x="3710954" y="6410973"/>
                  <a:pt x="3427522" y="6419642"/>
                </a:cubicBezTo>
                <a:cubicBezTo>
                  <a:pt x="3144090" y="6428311"/>
                  <a:pt x="2871697" y="6175057"/>
                  <a:pt x="2616289" y="6175037"/>
                </a:cubicBezTo>
                <a:cubicBezTo>
                  <a:pt x="2360881" y="6175017"/>
                  <a:pt x="2185071" y="6426296"/>
                  <a:pt x="1895073" y="6419519"/>
                </a:cubicBezTo>
                <a:cubicBezTo>
                  <a:pt x="1605075" y="6412742"/>
                  <a:pt x="1159256" y="6149917"/>
                  <a:pt x="876303" y="6134377"/>
                </a:cubicBezTo>
                <a:cubicBezTo>
                  <a:pt x="593350" y="6118837"/>
                  <a:pt x="315951" y="6369327"/>
                  <a:pt x="197356" y="6326279"/>
                </a:cubicBezTo>
                <a:cubicBezTo>
                  <a:pt x="78761" y="6283231"/>
                  <a:pt x="188806" y="6034457"/>
                  <a:pt x="164733" y="5876087"/>
                </a:cubicBezTo>
                <a:cubicBezTo>
                  <a:pt x="140660" y="5717717"/>
                  <a:pt x="37905" y="5535274"/>
                  <a:pt x="52915" y="5376060"/>
                </a:cubicBezTo>
                <a:cubicBezTo>
                  <a:pt x="67925" y="5216846"/>
                  <a:pt x="220447" y="5159063"/>
                  <a:pt x="254791" y="4920804"/>
                </a:cubicBezTo>
                <a:cubicBezTo>
                  <a:pt x="289135" y="4682545"/>
                  <a:pt x="65259" y="4358179"/>
                  <a:pt x="91726" y="4101416"/>
                </a:cubicBezTo>
                <a:cubicBezTo>
                  <a:pt x="118193" y="3844653"/>
                  <a:pt x="299966" y="3635593"/>
                  <a:pt x="284936" y="3354409"/>
                </a:cubicBezTo>
                <a:cubicBezTo>
                  <a:pt x="269906" y="3073225"/>
                  <a:pt x="20862" y="2684735"/>
                  <a:pt x="1548" y="2414314"/>
                </a:cubicBezTo>
                <a:cubicBezTo>
                  <a:pt x="-17766" y="2143893"/>
                  <a:pt x="149735" y="1948679"/>
                  <a:pt x="169053" y="1731884"/>
                </a:cubicBezTo>
                <a:cubicBezTo>
                  <a:pt x="188371" y="1515090"/>
                  <a:pt x="83145" y="1416185"/>
                  <a:pt x="91714" y="1255152"/>
                </a:cubicBezTo>
                <a:cubicBezTo>
                  <a:pt x="100284" y="1094119"/>
                  <a:pt x="199227" y="965529"/>
                  <a:pt x="220470" y="765684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2BC50D7-78D0-4D74-85A0-2FE32D64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2251" r="4453" b="27080"/>
          <a:stretch>
            <a:fillRect/>
          </a:stretch>
        </p:blipFill>
        <p:spPr bwMode="auto">
          <a:xfrm>
            <a:off x="2063750" y="479425"/>
            <a:ext cx="80645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43021193-98A7-483F-9E87-E98FDDCE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6" y="4365625"/>
            <a:ext cx="12557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3EB623E1-0B67-4327-93DA-4FF9CF8D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75" y="4430712"/>
            <a:ext cx="1292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CD2F3C6-6E7B-477F-BAD7-B341FA11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365626"/>
            <a:ext cx="13525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5CC2BD91-5407-4A7E-8F05-BDEE23F5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16" y="4313345"/>
            <a:ext cx="1997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1428737E-33F7-4D88-859A-1CC75BD0A1C0}"/>
              </a:ext>
            </a:extLst>
          </p:cNvPr>
          <p:cNvGrpSpPr>
            <a:grpSpLocks/>
          </p:cNvGrpSpPr>
          <p:nvPr/>
        </p:nvGrpSpPr>
        <p:grpSpPr bwMode="auto">
          <a:xfrm>
            <a:off x="2049464" y="1311275"/>
            <a:ext cx="8093075" cy="3106738"/>
            <a:chOff x="510421" y="1159519"/>
            <a:chExt cx="8093579" cy="3107521"/>
          </a:xfrm>
        </p:grpSpPr>
        <p:pic>
          <p:nvPicPr>
            <p:cNvPr id="11" name="Picture 2" title="robot mada_1">
              <a:extLst>
                <a:ext uri="{FF2B5EF4-FFF2-40B4-BE49-F238E27FC236}">
                  <a16:creationId xmlns:a16="http://schemas.microsoft.com/office/drawing/2014/main" id="{B2F2302C-3730-4E9E-BEE1-6A1B86CCD4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/>
            <a:srcRect l="7710" r="4593"/>
            <a:stretch/>
          </p:blipFill>
          <p:spPr bwMode="auto">
            <a:xfrm>
              <a:off x="4450841" y="2415548"/>
              <a:ext cx="955735" cy="1190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 title="football mada_1">
              <a:extLst>
                <a:ext uri="{FF2B5EF4-FFF2-40B4-BE49-F238E27FC236}">
                  <a16:creationId xmlns:a16="http://schemas.microsoft.com/office/drawing/2014/main" id="{F9F763F2-3709-4F18-8FD4-1A71D49E0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42603" y="1375473"/>
              <a:ext cx="623927" cy="6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0" name="Picture 6">
              <a:extLst>
                <a:ext uri="{FF2B5EF4-FFF2-40B4-BE49-F238E27FC236}">
                  <a16:creationId xmlns:a16="http://schemas.microsoft.com/office/drawing/2014/main" id="{1596A26D-B243-4A01-88E2-BB0124B0E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165" y="1557238"/>
              <a:ext cx="1500140" cy="1294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1" name="Picture 9">
              <a:extLst>
                <a:ext uri="{FF2B5EF4-FFF2-40B4-BE49-F238E27FC236}">
                  <a16:creationId xmlns:a16="http://schemas.microsoft.com/office/drawing/2014/main" id="{7B7FC0A5-0507-47F7-B9F6-9F9952306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345" y="1310663"/>
              <a:ext cx="1457458" cy="1350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2" name="Picture 10">
              <a:extLst>
                <a:ext uri="{FF2B5EF4-FFF2-40B4-BE49-F238E27FC236}">
                  <a16:creationId xmlns:a16="http://schemas.microsoft.com/office/drawing/2014/main" id="{76E92898-36CD-481D-9C9B-B9F4E02A6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270" y="2863453"/>
              <a:ext cx="943533" cy="122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3" name="Picture 11">
              <a:extLst>
                <a:ext uri="{FF2B5EF4-FFF2-40B4-BE49-F238E27FC236}">
                  <a16:creationId xmlns:a16="http://schemas.microsoft.com/office/drawing/2014/main" id="{959DAA48-9CEC-4999-959D-3D849D961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760" y="3134904"/>
              <a:ext cx="692319" cy="728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 title="robot mada_1">
              <a:extLst>
                <a:ext uri="{FF2B5EF4-FFF2-40B4-BE49-F238E27FC236}">
                  <a16:creationId xmlns:a16="http://schemas.microsoft.com/office/drawing/2014/main" id="{7017D312-3701-4461-AA77-EC3B0187D0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/>
            <a:srcRect l="7710" r="4593"/>
            <a:stretch/>
          </p:blipFill>
          <p:spPr bwMode="auto">
            <a:xfrm>
              <a:off x="7265654" y="1221448"/>
              <a:ext cx="1154185" cy="144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5" name="Picture 12">
              <a:extLst>
                <a:ext uri="{FF2B5EF4-FFF2-40B4-BE49-F238E27FC236}">
                  <a16:creationId xmlns:a16="http://schemas.microsoft.com/office/drawing/2014/main" id="{FD371A52-8628-4E9D-A9B2-FF00B3DCC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376" y="3240779"/>
              <a:ext cx="627402" cy="89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6" name="Picture 3">
              <a:extLst>
                <a:ext uri="{FF2B5EF4-FFF2-40B4-BE49-F238E27FC236}">
                  <a16:creationId xmlns:a16="http://schemas.microsoft.com/office/drawing/2014/main" id="{709AD88B-98A1-4B0B-AAA6-9032541A2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09" y="2955248"/>
              <a:ext cx="1032069" cy="956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7" name="Picture 4">
              <a:extLst>
                <a:ext uri="{FF2B5EF4-FFF2-40B4-BE49-F238E27FC236}">
                  <a16:creationId xmlns:a16="http://schemas.microsoft.com/office/drawing/2014/main" id="{CDEFDE03-C409-407A-9938-0D63D6BCA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077" y="1826423"/>
              <a:ext cx="912440" cy="1249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8" name="Picture 5">
              <a:extLst>
                <a:ext uri="{FF2B5EF4-FFF2-40B4-BE49-F238E27FC236}">
                  <a16:creationId xmlns:a16="http://schemas.microsoft.com/office/drawing/2014/main" id="{B379A1CD-B90B-4F3A-B052-3F4704B7B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103" y="2699968"/>
              <a:ext cx="981273" cy="134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9" name="Picture 6">
              <a:extLst>
                <a:ext uri="{FF2B5EF4-FFF2-40B4-BE49-F238E27FC236}">
                  <a16:creationId xmlns:a16="http://schemas.microsoft.com/office/drawing/2014/main" id="{D2CF5DF0-6063-465F-99FC-5A10145E2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581" y="2716981"/>
              <a:ext cx="964844" cy="1550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0" name="Picture 7">
              <a:extLst>
                <a:ext uri="{FF2B5EF4-FFF2-40B4-BE49-F238E27FC236}">
                  <a16:creationId xmlns:a16="http://schemas.microsoft.com/office/drawing/2014/main" id="{5DA333EC-566D-4EFA-BDB4-BFFD8F0F7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696" y="1310663"/>
              <a:ext cx="864781" cy="1389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1" name="Picture 8">
              <a:extLst>
                <a:ext uri="{FF2B5EF4-FFF2-40B4-BE49-F238E27FC236}">
                  <a16:creationId xmlns:a16="http://schemas.microsoft.com/office/drawing/2014/main" id="{7E54C514-CC4C-47D3-9F7C-3D964ACD1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649" y="2174310"/>
              <a:ext cx="545351" cy="1106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2" name="Picture 10">
              <a:extLst>
                <a:ext uri="{FF2B5EF4-FFF2-40B4-BE49-F238E27FC236}">
                  <a16:creationId xmlns:a16="http://schemas.microsoft.com/office/drawing/2014/main" id="{F1DA9BD9-7FCB-4BF2-BB85-EE84762A5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21" y="1159519"/>
              <a:ext cx="591101" cy="1619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3" name="Picture 11">
              <a:extLst>
                <a:ext uri="{FF2B5EF4-FFF2-40B4-BE49-F238E27FC236}">
                  <a16:creationId xmlns:a16="http://schemas.microsoft.com/office/drawing/2014/main" id="{29BA28CD-24B9-496C-9BC9-53448B4FE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321" y="1660080"/>
              <a:ext cx="1112271" cy="56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Dowolny kształt 20">
            <a:extLst>
              <a:ext uri="{FF2B5EF4-FFF2-40B4-BE49-F238E27FC236}">
                <a16:creationId xmlns:a16="http://schemas.microsoft.com/office/drawing/2014/main" id="{46A58367-793C-45D3-A43A-218A1D5D1439}"/>
              </a:ext>
            </a:extLst>
          </p:cNvPr>
          <p:cNvSpPr/>
          <p:nvPr/>
        </p:nvSpPr>
        <p:spPr>
          <a:xfrm rot="20997289">
            <a:off x="1924051" y="1128714"/>
            <a:ext cx="900113" cy="1157287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Dowolny kształt 51">
            <a:extLst>
              <a:ext uri="{FF2B5EF4-FFF2-40B4-BE49-F238E27FC236}">
                <a16:creationId xmlns:a16="http://schemas.microsoft.com/office/drawing/2014/main" id="{F84B1734-A404-4F51-8486-8DF711454DCD}"/>
              </a:ext>
            </a:extLst>
          </p:cNvPr>
          <p:cNvSpPr/>
          <p:nvPr/>
        </p:nvSpPr>
        <p:spPr>
          <a:xfrm rot="1261822">
            <a:off x="5092701" y="1223964"/>
            <a:ext cx="900113" cy="1258887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Dowolny kształt 52">
            <a:extLst>
              <a:ext uri="{FF2B5EF4-FFF2-40B4-BE49-F238E27FC236}">
                <a16:creationId xmlns:a16="http://schemas.microsoft.com/office/drawing/2014/main" id="{C6C4BAFD-E9A9-4706-8238-59A32D776A0F}"/>
              </a:ext>
            </a:extLst>
          </p:cNvPr>
          <p:cNvSpPr/>
          <p:nvPr/>
        </p:nvSpPr>
        <p:spPr>
          <a:xfrm rot="809407">
            <a:off x="7302500" y="1271588"/>
            <a:ext cx="827088" cy="107950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Dowolny kształt 53">
            <a:extLst>
              <a:ext uri="{FF2B5EF4-FFF2-40B4-BE49-F238E27FC236}">
                <a16:creationId xmlns:a16="http://schemas.microsoft.com/office/drawing/2014/main" id="{5E254E0B-38FF-477A-B87A-4321756A3FE5}"/>
              </a:ext>
            </a:extLst>
          </p:cNvPr>
          <p:cNvSpPr/>
          <p:nvPr/>
        </p:nvSpPr>
        <p:spPr>
          <a:xfrm rot="20997289">
            <a:off x="8159750" y="1789114"/>
            <a:ext cx="757238" cy="1044575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Dowolny kształt 54">
            <a:extLst>
              <a:ext uri="{FF2B5EF4-FFF2-40B4-BE49-F238E27FC236}">
                <a16:creationId xmlns:a16="http://schemas.microsoft.com/office/drawing/2014/main" id="{8C629AA8-3F61-4B9B-AE11-DBB02BE53238}"/>
              </a:ext>
            </a:extLst>
          </p:cNvPr>
          <p:cNvSpPr/>
          <p:nvPr/>
        </p:nvSpPr>
        <p:spPr>
          <a:xfrm rot="2073891">
            <a:off x="9626601" y="2132013"/>
            <a:ext cx="677863" cy="9080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Dowolny kształt 55">
            <a:extLst>
              <a:ext uri="{FF2B5EF4-FFF2-40B4-BE49-F238E27FC236}">
                <a16:creationId xmlns:a16="http://schemas.microsoft.com/office/drawing/2014/main" id="{5DDC839E-6F73-42C6-81DD-C5841160B60E}"/>
              </a:ext>
            </a:extLst>
          </p:cNvPr>
          <p:cNvSpPr/>
          <p:nvPr/>
        </p:nvSpPr>
        <p:spPr>
          <a:xfrm rot="20371659">
            <a:off x="2082801" y="2860675"/>
            <a:ext cx="822325" cy="1087438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EAFD1C6E-4F95-417D-8A0F-BF47B3752DC2}"/>
              </a:ext>
            </a:extLst>
          </p:cNvPr>
          <p:cNvSpPr/>
          <p:nvPr/>
        </p:nvSpPr>
        <p:spPr>
          <a:xfrm rot="20997289">
            <a:off x="3903663" y="2727325"/>
            <a:ext cx="900112" cy="1157288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Dowolny kształt 57">
            <a:extLst>
              <a:ext uri="{FF2B5EF4-FFF2-40B4-BE49-F238E27FC236}">
                <a16:creationId xmlns:a16="http://schemas.microsoft.com/office/drawing/2014/main" id="{25B0C971-6C82-496C-AE2D-04041726BFC1}"/>
              </a:ext>
            </a:extLst>
          </p:cNvPr>
          <p:cNvSpPr/>
          <p:nvPr/>
        </p:nvSpPr>
        <p:spPr>
          <a:xfrm rot="602711" flipH="1">
            <a:off x="7269163" y="2716213"/>
            <a:ext cx="760412" cy="10096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566059 w 3023169"/>
              <a:gd name="connsiteY0" fmla="*/ 98557 h 3128491"/>
              <a:gd name="connsiteX1" fmla="*/ 690296 w 3023169"/>
              <a:gd name="connsiteY1" fmla="*/ 472044 h 3128491"/>
              <a:gd name="connsiteX2" fmla="*/ 97867 w 3023169"/>
              <a:gd name="connsiteY2" fmla="*/ 1090230 h 3128491"/>
              <a:gd name="connsiteX3" fmla="*/ 7715 w 3023169"/>
              <a:gd name="connsiteY3" fmla="*/ 1798568 h 3128491"/>
              <a:gd name="connsiteX4" fmla="*/ 175141 w 3023169"/>
              <a:gd name="connsiteY4" fmla="*/ 2545543 h 3128491"/>
              <a:gd name="connsiteX5" fmla="*/ 754690 w 3023169"/>
              <a:gd name="connsiteY5" fmla="*/ 3022061 h 3128491"/>
              <a:gd name="connsiteX6" fmla="*/ 1617900 w 3023169"/>
              <a:gd name="connsiteY6" fmla="*/ 3125781 h 3128491"/>
              <a:gd name="connsiteX7" fmla="*/ 2354603 w 3023169"/>
              <a:gd name="connsiteY7" fmla="*/ 2958529 h 3128491"/>
              <a:gd name="connsiteX8" fmla="*/ 2905462 w 3023169"/>
              <a:gd name="connsiteY8" fmla="*/ 2300844 h 3128491"/>
              <a:gd name="connsiteX9" fmla="*/ 3008493 w 3023169"/>
              <a:gd name="connsiteY9" fmla="*/ 1605385 h 3128491"/>
              <a:gd name="connsiteX10" fmla="*/ 2686521 w 3023169"/>
              <a:gd name="connsiteY10" fmla="*/ 781137 h 3128491"/>
              <a:gd name="connsiteX11" fmla="*/ 1952426 w 3023169"/>
              <a:gd name="connsiteY11" fmla="*/ 369013 h 3128491"/>
              <a:gd name="connsiteX12" fmla="*/ 429975 w 3023169"/>
              <a:gd name="connsiteY12" fmla="*/ -1 h 3128491"/>
              <a:gd name="connsiteX0" fmla="*/ 1816279 w 3023169"/>
              <a:gd name="connsiteY0" fmla="*/ 0 h 3140266"/>
              <a:gd name="connsiteX1" fmla="*/ 690296 w 3023169"/>
              <a:gd name="connsiteY1" fmla="*/ 483819 h 3140266"/>
              <a:gd name="connsiteX2" fmla="*/ 97867 w 3023169"/>
              <a:gd name="connsiteY2" fmla="*/ 1102005 h 3140266"/>
              <a:gd name="connsiteX3" fmla="*/ 7715 w 3023169"/>
              <a:gd name="connsiteY3" fmla="*/ 1810343 h 3140266"/>
              <a:gd name="connsiteX4" fmla="*/ 175141 w 3023169"/>
              <a:gd name="connsiteY4" fmla="*/ 2557318 h 3140266"/>
              <a:gd name="connsiteX5" fmla="*/ 754690 w 3023169"/>
              <a:gd name="connsiteY5" fmla="*/ 3033836 h 3140266"/>
              <a:gd name="connsiteX6" fmla="*/ 1617900 w 3023169"/>
              <a:gd name="connsiteY6" fmla="*/ 3137556 h 3140266"/>
              <a:gd name="connsiteX7" fmla="*/ 2354603 w 3023169"/>
              <a:gd name="connsiteY7" fmla="*/ 2970304 h 3140266"/>
              <a:gd name="connsiteX8" fmla="*/ 2905462 w 3023169"/>
              <a:gd name="connsiteY8" fmla="*/ 2312619 h 3140266"/>
              <a:gd name="connsiteX9" fmla="*/ 3008493 w 3023169"/>
              <a:gd name="connsiteY9" fmla="*/ 1617160 h 3140266"/>
              <a:gd name="connsiteX10" fmla="*/ 2686521 w 3023169"/>
              <a:gd name="connsiteY10" fmla="*/ 792912 h 3140266"/>
              <a:gd name="connsiteX11" fmla="*/ 1952426 w 3023169"/>
              <a:gd name="connsiteY11" fmla="*/ 380788 h 3140266"/>
              <a:gd name="connsiteX12" fmla="*/ 429975 w 3023169"/>
              <a:gd name="connsiteY12" fmla="*/ 11774 h 31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40266">
                <a:moveTo>
                  <a:pt x="1816279" y="0"/>
                </a:moveTo>
                <a:cubicBezTo>
                  <a:pt x="1687490" y="37563"/>
                  <a:pt x="976698" y="300152"/>
                  <a:pt x="690296" y="483819"/>
                </a:cubicBezTo>
                <a:cubicBezTo>
                  <a:pt x="403894" y="667487"/>
                  <a:pt x="211630" y="880918"/>
                  <a:pt x="97867" y="1102005"/>
                </a:cubicBezTo>
                <a:cubicBezTo>
                  <a:pt x="-15896" y="1323092"/>
                  <a:pt x="-5164" y="1567791"/>
                  <a:pt x="7715" y="1810343"/>
                </a:cubicBezTo>
                <a:cubicBezTo>
                  <a:pt x="20594" y="2052895"/>
                  <a:pt x="50645" y="2353403"/>
                  <a:pt x="175141" y="2557318"/>
                </a:cubicBezTo>
                <a:cubicBezTo>
                  <a:pt x="299637" y="2761233"/>
                  <a:pt x="514230" y="2937130"/>
                  <a:pt x="754690" y="3033836"/>
                </a:cubicBezTo>
                <a:cubicBezTo>
                  <a:pt x="995150" y="3130542"/>
                  <a:pt x="1351248" y="3148145"/>
                  <a:pt x="1617900" y="3137556"/>
                </a:cubicBezTo>
                <a:cubicBezTo>
                  <a:pt x="1884552" y="3126967"/>
                  <a:pt x="2140009" y="3107793"/>
                  <a:pt x="2354603" y="2970304"/>
                </a:cubicBezTo>
                <a:cubicBezTo>
                  <a:pt x="2569197" y="2832815"/>
                  <a:pt x="2796480" y="2538143"/>
                  <a:pt x="2905462" y="2312619"/>
                </a:cubicBezTo>
                <a:cubicBezTo>
                  <a:pt x="3014444" y="2087095"/>
                  <a:pt x="3044983" y="1870444"/>
                  <a:pt x="3008493" y="1617160"/>
                </a:cubicBezTo>
                <a:cubicBezTo>
                  <a:pt x="2972003" y="1363876"/>
                  <a:pt x="2862532" y="998974"/>
                  <a:pt x="2686521" y="792912"/>
                </a:cubicBezTo>
                <a:cubicBezTo>
                  <a:pt x="2510510" y="586850"/>
                  <a:pt x="2276544" y="473086"/>
                  <a:pt x="1952426" y="380788"/>
                </a:cubicBezTo>
                <a:cubicBezTo>
                  <a:pt x="1628308" y="288490"/>
                  <a:pt x="682186" y="41288"/>
                  <a:pt x="429975" y="11774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A92CEF28-A7E0-4DF5-BCA0-6B66590A61C7}"/>
              </a:ext>
            </a:extLst>
          </p:cNvPr>
          <p:cNvSpPr/>
          <p:nvPr/>
        </p:nvSpPr>
        <p:spPr>
          <a:xfrm>
            <a:off x="182880" y="204788"/>
            <a:ext cx="11829448" cy="6457950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20470 w 8746293"/>
              <a:gd name="connsiteY0" fmla="*/ 759966 h 6469607"/>
              <a:gd name="connsiteX1" fmla="*/ 219172 w 8746293"/>
              <a:gd name="connsiteY1" fmla="*/ 50367 h 6469607"/>
              <a:gd name="connsiteX2" fmla="*/ 1121929 w 8746293"/>
              <a:gd name="connsiteY2" fmla="*/ 167671 h 6469607"/>
              <a:gd name="connsiteX3" fmla="*/ 1675538 w 8746293"/>
              <a:gd name="connsiteY3" fmla="*/ 38944 h 6469607"/>
              <a:gd name="connsiteX4" fmla="*/ 2229314 w 8746293"/>
              <a:gd name="connsiteY4" fmla="*/ 206276 h 6469607"/>
              <a:gd name="connsiteX5" fmla="*/ 2783350 w 8746293"/>
              <a:gd name="connsiteY5" fmla="*/ 38509 h 6469607"/>
              <a:gd name="connsiteX6" fmla="*/ 3453432 w 8746293"/>
              <a:gd name="connsiteY6" fmla="*/ 245410 h 6469607"/>
              <a:gd name="connsiteX7" fmla="*/ 4114466 w 8746293"/>
              <a:gd name="connsiteY7" fmla="*/ 74218 h 6469607"/>
              <a:gd name="connsiteX8" fmla="*/ 4702256 w 8746293"/>
              <a:gd name="connsiteY8" fmla="*/ 270702 h 6469607"/>
              <a:gd name="connsiteX9" fmla="*/ 5732565 w 8746293"/>
              <a:gd name="connsiteY9" fmla="*/ 245 h 6469607"/>
              <a:gd name="connsiteX10" fmla="*/ 6569661 w 8746293"/>
              <a:gd name="connsiteY10" fmla="*/ 218813 h 6469607"/>
              <a:gd name="connsiteX11" fmla="*/ 7201740 w 8746293"/>
              <a:gd name="connsiteY11" fmla="*/ 22580 h 6469607"/>
              <a:gd name="connsiteX12" fmla="*/ 7909202 w 8746293"/>
              <a:gd name="connsiteY12" fmla="*/ 219652 h 6469607"/>
              <a:gd name="connsiteX13" fmla="*/ 8514402 w 8746293"/>
              <a:gd name="connsiteY13" fmla="*/ 64640 h 6469607"/>
              <a:gd name="connsiteX14" fmla="*/ 8707586 w 8746293"/>
              <a:gd name="connsiteY14" fmla="*/ 386612 h 6469607"/>
              <a:gd name="connsiteX15" fmla="*/ 8553039 w 8746293"/>
              <a:gd name="connsiteY15" fmla="*/ 901766 h 6469607"/>
              <a:gd name="connsiteX16" fmla="*/ 8746222 w 8746293"/>
              <a:gd name="connsiteY16" fmla="*/ 1558589 h 6469607"/>
              <a:gd name="connsiteX17" fmla="*/ 8527281 w 8746293"/>
              <a:gd name="connsiteY17" fmla="*/ 2537383 h 6469607"/>
              <a:gd name="connsiteX18" fmla="*/ 8720464 w 8746293"/>
              <a:gd name="connsiteY18" fmla="*/ 3335874 h 6469607"/>
              <a:gd name="connsiteX19" fmla="*/ 8540160 w 8746293"/>
              <a:gd name="connsiteY19" fmla="*/ 3966938 h 6469607"/>
              <a:gd name="connsiteX20" fmla="*/ 8630312 w 8746293"/>
              <a:gd name="connsiteY20" fmla="*/ 4701034 h 6469607"/>
              <a:gd name="connsiteX21" fmla="*/ 8488645 w 8746293"/>
              <a:gd name="connsiteY21" fmla="*/ 5267705 h 6469607"/>
              <a:gd name="connsiteX22" fmla="*/ 8720464 w 8746293"/>
              <a:gd name="connsiteY22" fmla="*/ 5963164 h 6469607"/>
              <a:gd name="connsiteX23" fmla="*/ 8527281 w 8746293"/>
              <a:gd name="connsiteY23" fmla="*/ 6439682 h 6469607"/>
              <a:gd name="connsiteX24" fmla="*/ 7625578 w 8746293"/>
              <a:gd name="connsiteY24" fmla="*/ 6182011 h 6469607"/>
              <a:gd name="connsiteX25" fmla="*/ 6867285 w 8746293"/>
              <a:gd name="connsiteY25" fmla="*/ 6387175 h 6469607"/>
              <a:gd name="connsiteX26" fmla="*/ 6273874 w 8746293"/>
              <a:gd name="connsiteY26" fmla="*/ 6220275 h 6469607"/>
              <a:gd name="connsiteX27" fmla="*/ 5465148 w 8746293"/>
              <a:gd name="connsiteY27" fmla="*/ 6464634 h 6469607"/>
              <a:gd name="connsiteX28" fmla="*/ 4316879 w 8746293"/>
              <a:gd name="connsiteY28" fmla="*/ 6117306 h 6469607"/>
              <a:gd name="connsiteX29" fmla="*/ 3427522 w 8746293"/>
              <a:gd name="connsiteY29" fmla="*/ 6413924 h 6469607"/>
              <a:gd name="connsiteX30" fmla="*/ 2616289 w 8746293"/>
              <a:gd name="connsiteY30" fmla="*/ 6169319 h 6469607"/>
              <a:gd name="connsiteX31" fmla="*/ 1895073 w 8746293"/>
              <a:gd name="connsiteY31" fmla="*/ 6413801 h 6469607"/>
              <a:gd name="connsiteX32" fmla="*/ 876303 w 8746293"/>
              <a:gd name="connsiteY32" fmla="*/ 6128659 h 6469607"/>
              <a:gd name="connsiteX33" fmla="*/ 197356 w 8746293"/>
              <a:gd name="connsiteY33" fmla="*/ 6320561 h 6469607"/>
              <a:gd name="connsiteX34" fmla="*/ 164733 w 8746293"/>
              <a:gd name="connsiteY34" fmla="*/ 5870369 h 6469607"/>
              <a:gd name="connsiteX35" fmla="*/ 52915 w 8746293"/>
              <a:gd name="connsiteY35" fmla="*/ 5370342 h 6469607"/>
              <a:gd name="connsiteX36" fmla="*/ 254791 w 8746293"/>
              <a:gd name="connsiteY36" fmla="*/ 4915086 h 6469607"/>
              <a:gd name="connsiteX37" fmla="*/ 91726 w 8746293"/>
              <a:gd name="connsiteY37" fmla="*/ 4095698 h 6469607"/>
              <a:gd name="connsiteX38" fmla="*/ 284936 w 8746293"/>
              <a:gd name="connsiteY38" fmla="*/ 3348691 h 6469607"/>
              <a:gd name="connsiteX39" fmla="*/ 1548 w 8746293"/>
              <a:gd name="connsiteY39" fmla="*/ 2408596 h 6469607"/>
              <a:gd name="connsiteX40" fmla="*/ 169053 w 8746293"/>
              <a:gd name="connsiteY40" fmla="*/ 1726166 h 6469607"/>
              <a:gd name="connsiteX41" fmla="*/ 91714 w 8746293"/>
              <a:gd name="connsiteY41" fmla="*/ 1249434 h 6469607"/>
              <a:gd name="connsiteX42" fmla="*/ 220470 w 8746293"/>
              <a:gd name="connsiteY42" fmla="*/ 759966 h 6469607"/>
              <a:gd name="connsiteX0" fmla="*/ 220470 w 8746293"/>
              <a:gd name="connsiteY0" fmla="*/ 765684 h 6475325"/>
              <a:gd name="connsiteX1" fmla="*/ 219172 w 8746293"/>
              <a:gd name="connsiteY1" fmla="*/ 56085 h 6475325"/>
              <a:gd name="connsiteX2" fmla="*/ 1121929 w 8746293"/>
              <a:gd name="connsiteY2" fmla="*/ 173389 h 6475325"/>
              <a:gd name="connsiteX3" fmla="*/ 1675538 w 8746293"/>
              <a:gd name="connsiteY3" fmla="*/ 44662 h 6475325"/>
              <a:gd name="connsiteX4" fmla="*/ 2229314 w 8746293"/>
              <a:gd name="connsiteY4" fmla="*/ 211994 h 6475325"/>
              <a:gd name="connsiteX5" fmla="*/ 2783350 w 8746293"/>
              <a:gd name="connsiteY5" fmla="*/ 44227 h 6475325"/>
              <a:gd name="connsiteX6" fmla="*/ 3453432 w 8746293"/>
              <a:gd name="connsiteY6" fmla="*/ 251128 h 6475325"/>
              <a:gd name="connsiteX7" fmla="*/ 4114466 w 8746293"/>
              <a:gd name="connsiteY7" fmla="*/ 79936 h 6475325"/>
              <a:gd name="connsiteX8" fmla="*/ 4702256 w 8746293"/>
              <a:gd name="connsiteY8" fmla="*/ 276420 h 6475325"/>
              <a:gd name="connsiteX9" fmla="*/ 5732565 w 8746293"/>
              <a:gd name="connsiteY9" fmla="*/ 5963 h 6475325"/>
              <a:gd name="connsiteX10" fmla="*/ 6569661 w 8746293"/>
              <a:gd name="connsiteY10" fmla="*/ 224531 h 6475325"/>
              <a:gd name="connsiteX11" fmla="*/ 7201740 w 8746293"/>
              <a:gd name="connsiteY11" fmla="*/ 28298 h 6475325"/>
              <a:gd name="connsiteX12" fmla="*/ 7909202 w 8746293"/>
              <a:gd name="connsiteY12" fmla="*/ 225370 h 6475325"/>
              <a:gd name="connsiteX13" fmla="*/ 8514402 w 8746293"/>
              <a:gd name="connsiteY13" fmla="*/ 70358 h 6475325"/>
              <a:gd name="connsiteX14" fmla="*/ 8707586 w 8746293"/>
              <a:gd name="connsiteY14" fmla="*/ 392330 h 6475325"/>
              <a:gd name="connsiteX15" fmla="*/ 8553039 w 8746293"/>
              <a:gd name="connsiteY15" fmla="*/ 907484 h 6475325"/>
              <a:gd name="connsiteX16" fmla="*/ 8746222 w 8746293"/>
              <a:gd name="connsiteY16" fmla="*/ 1564307 h 6475325"/>
              <a:gd name="connsiteX17" fmla="*/ 8527281 w 8746293"/>
              <a:gd name="connsiteY17" fmla="*/ 2543101 h 6475325"/>
              <a:gd name="connsiteX18" fmla="*/ 8720464 w 8746293"/>
              <a:gd name="connsiteY18" fmla="*/ 3341592 h 6475325"/>
              <a:gd name="connsiteX19" fmla="*/ 8540160 w 8746293"/>
              <a:gd name="connsiteY19" fmla="*/ 3972656 h 6475325"/>
              <a:gd name="connsiteX20" fmla="*/ 8630312 w 8746293"/>
              <a:gd name="connsiteY20" fmla="*/ 4706752 h 6475325"/>
              <a:gd name="connsiteX21" fmla="*/ 8488645 w 8746293"/>
              <a:gd name="connsiteY21" fmla="*/ 5273423 h 6475325"/>
              <a:gd name="connsiteX22" fmla="*/ 8720464 w 8746293"/>
              <a:gd name="connsiteY22" fmla="*/ 5968882 h 6475325"/>
              <a:gd name="connsiteX23" fmla="*/ 8527281 w 8746293"/>
              <a:gd name="connsiteY23" fmla="*/ 6445400 h 6475325"/>
              <a:gd name="connsiteX24" fmla="*/ 7625578 w 8746293"/>
              <a:gd name="connsiteY24" fmla="*/ 6187729 h 6475325"/>
              <a:gd name="connsiteX25" fmla="*/ 6867285 w 8746293"/>
              <a:gd name="connsiteY25" fmla="*/ 6392893 h 6475325"/>
              <a:gd name="connsiteX26" fmla="*/ 6273874 w 8746293"/>
              <a:gd name="connsiteY26" fmla="*/ 6225993 h 6475325"/>
              <a:gd name="connsiteX27" fmla="*/ 5465148 w 8746293"/>
              <a:gd name="connsiteY27" fmla="*/ 6470352 h 6475325"/>
              <a:gd name="connsiteX28" fmla="*/ 4316879 w 8746293"/>
              <a:gd name="connsiteY28" fmla="*/ 6123024 h 6475325"/>
              <a:gd name="connsiteX29" fmla="*/ 3427522 w 8746293"/>
              <a:gd name="connsiteY29" fmla="*/ 6419642 h 6475325"/>
              <a:gd name="connsiteX30" fmla="*/ 2616289 w 8746293"/>
              <a:gd name="connsiteY30" fmla="*/ 6175037 h 6475325"/>
              <a:gd name="connsiteX31" fmla="*/ 1895073 w 8746293"/>
              <a:gd name="connsiteY31" fmla="*/ 6419519 h 6475325"/>
              <a:gd name="connsiteX32" fmla="*/ 876303 w 8746293"/>
              <a:gd name="connsiteY32" fmla="*/ 6134377 h 6475325"/>
              <a:gd name="connsiteX33" fmla="*/ 197356 w 8746293"/>
              <a:gd name="connsiteY33" fmla="*/ 6326279 h 6475325"/>
              <a:gd name="connsiteX34" fmla="*/ 164733 w 8746293"/>
              <a:gd name="connsiteY34" fmla="*/ 5876087 h 6475325"/>
              <a:gd name="connsiteX35" fmla="*/ 52915 w 8746293"/>
              <a:gd name="connsiteY35" fmla="*/ 5376060 h 6475325"/>
              <a:gd name="connsiteX36" fmla="*/ 254791 w 8746293"/>
              <a:gd name="connsiteY36" fmla="*/ 4920804 h 6475325"/>
              <a:gd name="connsiteX37" fmla="*/ 91726 w 8746293"/>
              <a:gd name="connsiteY37" fmla="*/ 4101416 h 6475325"/>
              <a:gd name="connsiteX38" fmla="*/ 284936 w 8746293"/>
              <a:gd name="connsiteY38" fmla="*/ 3354409 h 6475325"/>
              <a:gd name="connsiteX39" fmla="*/ 1548 w 8746293"/>
              <a:gd name="connsiteY39" fmla="*/ 2414314 h 6475325"/>
              <a:gd name="connsiteX40" fmla="*/ 169053 w 8746293"/>
              <a:gd name="connsiteY40" fmla="*/ 1731884 h 6475325"/>
              <a:gd name="connsiteX41" fmla="*/ 91714 w 8746293"/>
              <a:gd name="connsiteY41" fmla="*/ 1255152 h 6475325"/>
              <a:gd name="connsiteX42" fmla="*/ 220470 w 8746293"/>
              <a:gd name="connsiteY42" fmla="*/ 765684 h 647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75325">
                <a:moveTo>
                  <a:pt x="220470" y="765684"/>
                </a:moveTo>
                <a:cubicBezTo>
                  <a:pt x="241713" y="565840"/>
                  <a:pt x="-72570" y="232275"/>
                  <a:pt x="219172" y="56085"/>
                </a:cubicBezTo>
                <a:cubicBezTo>
                  <a:pt x="510914" y="-120105"/>
                  <a:pt x="879201" y="175293"/>
                  <a:pt x="1121929" y="173389"/>
                </a:cubicBezTo>
                <a:cubicBezTo>
                  <a:pt x="1364657" y="171485"/>
                  <a:pt x="1490974" y="38228"/>
                  <a:pt x="1675538" y="44662"/>
                </a:cubicBezTo>
                <a:cubicBezTo>
                  <a:pt x="1860102" y="51096"/>
                  <a:pt x="2044679" y="212067"/>
                  <a:pt x="2229314" y="211994"/>
                </a:cubicBezTo>
                <a:cubicBezTo>
                  <a:pt x="2413949" y="211922"/>
                  <a:pt x="2579330" y="37705"/>
                  <a:pt x="2783350" y="44227"/>
                </a:cubicBezTo>
                <a:cubicBezTo>
                  <a:pt x="2987370" y="50749"/>
                  <a:pt x="3231579" y="245177"/>
                  <a:pt x="3453432" y="251128"/>
                </a:cubicBezTo>
                <a:cubicBezTo>
                  <a:pt x="3675285" y="257079"/>
                  <a:pt x="3906329" y="75721"/>
                  <a:pt x="4114466" y="79936"/>
                </a:cubicBezTo>
                <a:cubicBezTo>
                  <a:pt x="4322603" y="84151"/>
                  <a:pt x="4432573" y="288749"/>
                  <a:pt x="4702256" y="276420"/>
                </a:cubicBezTo>
                <a:cubicBezTo>
                  <a:pt x="4971939" y="264091"/>
                  <a:pt x="5421331" y="14611"/>
                  <a:pt x="5732565" y="5963"/>
                </a:cubicBezTo>
                <a:cubicBezTo>
                  <a:pt x="6043799" y="-2685"/>
                  <a:pt x="6324799" y="220809"/>
                  <a:pt x="6569661" y="224531"/>
                </a:cubicBezTo>
                <a:cubicBezTo>
                  <a:pt x="6814524" y="228254"/>
                  <a:pt x="6963476" y="60433"/>
                  <a:pt x="7201740" y="28298"/>
                </a:cubicBezTo>
                <a:cubicBezTo>
                  <a:pt x="7440004" y="-3837"/>
                  <a:pt x="7690425" y="218360"/>
                  <a:pt x="7909202" y="225370"/>
                </a:cubicBezTo>
                <a:cubicBezTo>
                  <a:pt x="8127979" y="232380"/>
                  <a:pt x="8381338" y="42531"/>
                  <a:pt x="8514402" y="70358"/>
                </a:cubicBezTo>
                <a:cubicBezTo>
                  <a:pt x="8647466" y="98185"/>
                  <a:pt x="8701147" y="252809"/>
                  <a:pt x="8707586" y="392330"/>
                </a:cubicBezTo>
                <a:cubicBezTo>
                  <a:pt x="8714025" y="531851"/>
                  <a:pt x="8546600" y="712155"/>
                  <a:pt x="8553039" y="907484"/>
                </a:cubicBezTo>
                <a:cubicBezTo>
                  <a:pt x="8559478" y="1102813"/>
                  <a:pt x="8750515" y="1291704"/>
                  <a:pt x="8746222" y="1564307"/>
                </a:cubicBezTo>
                <a:cubicBezTo>
                  <a:pt x="8741929" y="1836910"/>
                  <a:pt x="8531574" y="2246887"/>
                  <a:pt x="8527281" y="2543101"/>
                </a:cubicBezTo>
                <a:cubicBezTo>
                  <a:pt x="8522988" y="2839315"/>
                  <a:pt x="8718318" y="3103333"/>
                  <a:pt x="8720464" y="3341592"/>
                </a:cubicBezTo>
                <a:cubicBezTo>
                  <a:pt x="8722610" y="3579851"/>
                  <a:pt x="8555185" y="3745129"/>
                  <a:pt x="8540160" y="3972656"/>
                </a:cubicBezTo>
                <a:cubicBezTo>
                  <a:pt x="8525135" y="4200183"/>
                  <a:pt x="8638898" y="4489958"/>
                  <a:pt x="8630312" y="4706752"/>
                </a:cubicBezTo>
                <a:cubicBezTo>
                  <a:pt x="8621726" y="4923546"/>
                  <a:pt x="8473620" y="5063068"/>
                  <a:pt x="8488645" y="5273423"/>
                </a:cubicBezTo>
                <a:cubicBezTo>
                  <a:pt x="8503670" y="5483778"/>
                  <a:pt x="8714025" y="5773553"/>
                  <a:pt x="8720464" y="5968882"/>
                </a:cubicBezTo>
                <a:cubicBezTo>
                  <a:pt x="8726903" y="6164211"/>
                  <a:pt x="8709762" y="6408926"/>
                  <a:pt x="8527281" y="6445400"/>
                </a:cubicBezTo>
                <a:cubicBezTo>
                  <a:pt x="8344800" y="6481874"/>
                  <a:pt x="7902244" y="6196480"/>
                  <a:pt x="7625578" y="6187729"/>
                </a:cubicBezTo>
                <a:cubicBezTo>
                  <a:pt x="7348912" y="6178978"/>
                  <a:pt x="7066842" y="6392971"/>
                  <a:pt x="6867285" y="6392893"/>
                </a:cubicBezTo>
                <a:cubicBezTo>
                  <a:pt x="6667728" y="6392815"/>
                  <a:pt x="6507563" y="6213083"/>
                  <a:pt x="6273874" y="6225993"/>
                </a:cubicBezTo>
                <a:cubicBezTo>
                  <a:pt x="6040185" y="6238903"/>
                  <a:pt x="5804177" y="6515485"/>
                  <a:pt x="5465148" y="6470352"/>
                </a:cubicBezTo>
                <a:cubicBezTo>
                  <a:pt x="5126119" y="6425219"/>
                  <a:pt x="4656483" y="6131476"/>
                  <a:pt x="4316879" y="6123024"/>
                </a:cubicBezTo>
                <a:cubicBezTo>
                  <a:pt x="3977275" y="6114572"/>
                  <a:pt x="3710954" y="6410973"/>
                  <a:pt x="3427522" y="6419642"/>
                </a:cubicBezTo>
                <a:cubicBezTo>
                  <a:pt x="3144090" y="6428311"/>
                  <a:pt x="2871697" y="6175057"/>
                  <a:pt x="2616289" y="6175037"/>
                </a:cubicBezTo>
                <a:cubicBezTo>
                  <a:pt x="2360881" y="6175017"/>
                  <a:pt x="2185071" y="6426296"/>
                  <a:pt x="1895073" y="6419519"/>
                </a:cubicBezTo>
                <a:cubicBezTo>
                  <a:pt x="1605075" y="6412742"/>
                  <a:pt x="1159256" y="6149917"/>
                  <a:pt x="876303" y="6134377"/>
                </a:cubicBezTo>
                <a:cubicBezTo>
                  <a:pt x="593350" y="6118837"/>
                  <a:pt x="315951" y="6369327"/>
                  <a:pt x="197356" y="6326279"/>
                </a:cubicBezTo>
                <a:cubicBezTo>
                  <a:pt x="78761" y="6283231"/>
                  <a:pt x="188806" y="6034457"/>
                  <a:pt x="164733" y="5876087"/>
                </a:cubicBezTo>
                <a:cubicBezTo>
                  <a:pt x="140660" y="5717717"/>
                  <a:pt x="37905" y="5535274"/>
                  <a:pt x="52915" y="5376060"/>
                </a:cubicBezTo>
                <a:cubicBezTo>
                  <a:pt x="67925" y="5216846"/>
                  <a:pt x="220447" y="5159063"/>
                  <a:pt x="254791" y="4920804"/>
                </a:cubicBezTo>
                <a:cubicBezTo>
                  <a:pt x="289135" y="4682545"/>
                  <a:pt x="65259" y="4358179"/>
                  <a:pt x="91726" y="4101416"/>
                </a:cubicBezTo>
                <a:cubicBezTo>
                  <a:pt x="118193" y="3844653"/>
                  <a:pt x="299966" y="3635593"/>
                  <a:pt x="284936" y="3354409"/>
                </a:cubicBezTo>
                <a:cubicBezTo>
                  <a:pt x="269906" y="3073225"/>
                  <a:pt x="20862" y="2684735"/>
                  <a:pt x="1548" y="2414314"/>
                </a:cubicBezTo>
                <a:cubicBezTo>
                  <a:pt x="-17766" y="2143893"/>
                  <a:pt x="149735" y="1948679"/>
                  <a:pt x="169053" y="1731884"/>
                </a:cubicBezTo>
                <a:cubicBezTo>
                  <a:pt x="188371" y="1515090"/>
                  <a:pt x="83145" y="1416185"/>
                  <a:pt x="91714" y="1255152"/>
                </a:cubicBezTo>
                <a:cubicBezTo>
                  <a:pt x="100284" y="1094119"/>
                  <a:pt x="199227" y="965529"/>
                  <a:pt x="220470" y="765684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E48F85D-C30B-4402-B61D-C1DB8ED0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4430713"/>
            <a:ext cx="10080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B5A2E9E-7F0F-4894-870F-8B12AFD92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60863"/>
            <a:ext cx="13382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A286B0D4-8B89-4E4A-8DB5-DF25D075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07" y="4488088"/>
            <a:ext cx="11890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7F20C01-9EB0-4089-94E7-CCEE58F8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76" y="4421604"/>
            <a:ext cx="11668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6E632ADD-C7C3-47D5-B861-05776719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463" y="4270376"/>
            <a:ext cx="1082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Dowolny kształt 20">
            <a:extLst>
              <a:ext uri="{FF2B5EF4-FFF2-40B4-BE49-F238E27FC236}">
                <a16:creationId xmlns:a16="http://schemas.microsoft.com/office/drawing/2014/main" id="{9F97DB78-96BA-4A22-B6A3-2AF3EA05D555}"/>
              </a:ext>
            </a:extLst>
          </p:cNvPr>
          <p:cNvSpPr/>
          <p:nvPr/>
        </p:nvSpPr>
        <p:spPr>
          <a:xfrm>
            <a:off x="2046288" y="1354138"/>
            <a:ext cx="971550" cy="9715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741811 w 3023169"/>
              <a:gd name="connsiteY12" fmla="*/ 290470 h 3191615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661099 w 3023169"/>
              <a:gd name="connsiteY12" fmla="*/ 88369 h 319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91615">
                <a:moveTo>
                  <a:pt x="1848546" y="0"/>
                </a:moveTo>
                <a:cubicBezTo>
                  <a:pt x="1719757" y="37563"/>
                  <a:pt x="982076" y="342942"/>
                  <a:pt x="690296" y="535168"/>
                </a:cubicBezTo>
                <a:cubicBezTo>
                  <a:pt x="398516" y="727394"/>
                  <a:pt x="211630" y="932267"/>
                  <a:pt x="97867" y="1153354"/>
                </a:cubicBezTo>
                <a:cubicBezTo>
                  <a:pt x="-15896" y="1374441"/>
                  <a:pt x="-5164" y="1619140"/>
                  <a:pt x="7715" y="1861692"/>
                </a:cubicBezTo>
                <a:cubicBezTo>
                  <a:pt x="20594" y="2104244"/>
                  <a:pt x="50645" y="2404752"/>
                  <a:pt x="175141" y="2608667"/>
                </a:cubicBezTo>
                <a:cubicBezTo>
                  <a:pt x="299637" y="2812582"/>
                  <a:pt x="514230" y="2988479"/>
                  <a:pt x="754690" y="3085185"/>
                </a:cubicBezTo>
                <a:cubicBezTo>
                  <a:pt x="995150" y="3181891"/>
                  <a:pt x="1351248" y="3199494"/>
                  <a:pt x="1617900" y="3188905"/>
                </a:cubicBezTo>
                <a:cubicBezTo>
                  <a:pt x="1884552" y="3178316"/>
                  <a:pt x="2140009" y="3159142"/>
                  <a:pt x="2354603" y="3021653"/>
                </a:cubicBezTo>
                <a:cubicBezTo>
                  <a:pt x="2569197" y="2884164"/>
                  <a:pt x="2796480" y="2589492"/>
                  <a:pt x="2905462" y="2363968"/>
                </a:cubicBezTo>
                <a:cubicBezTo>
                  <a:pt x="3014444" y="2138444"/>
                  <a:pt x="3044983" y="1921793"/>
                  <a:pt x="3008493" y="1668509"/>
                </a:cubicBezTo>
                <a:cubicBezTo>
                  <a:pt x="2972003" y="1415225"/>
                  <a:pt x="2862532" y="1050323"/>
                  <a:pt x="2686521" y="844261"/>
                </a:cubicBezTo>
                <a:cubicBezTo>
                  <a:pt x="2510510" y="638199"/>
                  <a:pt x="2276544" y="524435"/>
                  <a:pt x="1952426" y="432137"/>
                </a:cubicBezTo>
                <a:cubicBezTo>
                  <a:pt x="1628308" y="339839"/>
                  <a:pt x="913310" y="117883"/>
                  <a:pt x="661099" y="8836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48ADB52D-797E-4610-BC78-3DE872F8B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4270376"/>
            <a:ext cx="114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AFDE45C2-3F03-4BFD-A464-ED78D94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12251" r="4549" b="27080"/>
          <a:stretch>
            <a:fillRect/>
          </a:stretch>
        </p:blipFill>
        <p:spPr bwMode="auto">
          <a:xfrm>
            <a:off x="2046289" y="552451"/>
            <a:ext cx="809942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C757C3F0-0F1B-4BA2-AFCE-B91E12BAB5B7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1222376"/>
            <a:ext cx="7943850" cy="2841625"/>
            <a:chOff x="733595" y="1221957"/>
            <a:chExt cx="7945017" cy="2841964"/>
          </a:xfrm>
        </p:grpSpPr>
        <p:pic>
          <p:nvPicPr>
            <p:cNvPr id="12" name="Picture 5" title="football mada_1">
              <a:extLst>
                <a:ext uri="{FF2B5EF4-FFF2-40B4-BE49-F238E27FC236}">
                  <a16:creationId xmlns:a16="http://schemas.microsoft.com/office/drawing/2014/main" id="{B8CB719C-34FE-4E41-87F7-D21C92767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33595" y="1501390"/>
              <a:ext cx="801806" cy="828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title="robot mada_1">
              <a:extLst>
                <a:ext uri="{FF2B5EF4-FFF2-40B4-BE49-F238E27FC236}">
                  <a16:creationId xmlns:a16="http://schemas.microsoft.com/office/drawing/2014/main" id="{BE4BFBD6-1988-4EDF-BA98-8AADDA63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/>
            <a:srcRect l="7710" r="4593"/>
            <a:stretch/>
          </p:blipFill>
          <p:spPr bwMode="auto">
            <a:xfrm>
              <a:off x="854263" y="2606422"/>
              <a:ext cx="1154283" cy="1440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3" name="Picture 6">
              <a:extLst>
                <a:ext uri="{FF2B5EF4-FFF2-40B4-BE49-F238E27FC236}">
                  <a16:creationId xmlns:a16="http://schemas.microsoft.com/office/drawing/2014/main" id="{199030CF-5535-4818-A4F2-3FE71DE02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937" y="1463762"/>
              <a:ext cx="1621884" cy="1399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4" name="Picture 9">
              <a:extLst>
                <a:ext uri="{FF2B5EF4-FFF2-40B4-BE49-F238E27FC236}">
                  <a16:creationId xmlns:a16="http://schemas.microsoft.com/office/drawing/2014/main" id="{F94C8DD5-B539-48DC-BF30-204716235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236" y="2336064"/>
              <a:ext cx="1724082" cy="159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5" name="Picture 10">
              <a:extLst>
                <a:ext uri="{FF2B5EF4-FFF2-40B4-BE49-F238E27FC236}">
                  <a16:creationId xmlns:a16="http://schemas.microsoft.com/office/drawing/2014/main" id="{69A0832B-D782-4E2A-83FE-AC4A9319C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652" y="2720047"/>
              <a:ext cx="1036629" cy="1343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6" name="Picture 11">
              <a:extLst>
                <a:ext uri="{FF2B5EF4-FFF2-40B4-BE49-F238E27FC236}">
                  <a16:creationId xmlns:a16="http://schemas.microsoft.com/office/drawing/2014/main" id="{F49DB6A3-1369-4E2E-AF73-5CA77A778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945" y="2830970"/>
              <a:ext cx="692319" cy="728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7" name="Picture 12">
              <a:extLst>
                <a:ext uri="{FF2B5EF4-FFF2-40B4-BE49-F238E27FC236}">
                  <a16:creationId xmlns:a16="http://schemas.microsoft.com/office/drawing/2014/main" id="{E4EDC6F9-295C-40A3-8C1B-50AD0552D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481" y="1463762"/>
              <a:ext cx="715212" cy="1017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8" name="Picture 3">
              <a:extLst>
                <a:ext uri="{FF2B5EF4-FFF2-40B4-BE49-F238E27FC236}">
                  <a16:creationId xmlns:a16="http://schemas.microsoft.com/office/drawing/2014/main" id="{DDEFD928-7C00-4D2E-A925-187F90E6C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767" y="2012066"/>
              <a:ext cx="902801" cy="938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9" name="Picture 4">
              <a:extLst>
                <a:ext uri="{FF2B5EF4-FFF2-40B4-BE49-F238E27FC236}">
                  <a16:creationId xmlns:a16="http://schemas.microsoft.com/office/drawing/2014/main" id="{5A488835-3FEE-42AB-829B-C0E6F3E9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024" y="3116168"/>
              <a:ext cx="687769" cy="868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0" name="Picture 6">
              <a:extLst>
                <a:ext uri="{FF2B5EF4-FFF2-40B4-BE49-F238E27FC236}">
                  <a16:creationId xmlns:a16="http://schemas.microsoft.com/office/drawing/2014/main" id="{E6AE6DEB-A146-4589-BFFF-53C5BC8CC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651" y="3262707"/>
              <a:ext cx="628217" cy="67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1" name="Picture 7">
              <a:extLst>
                <a:ext uri="{FF2B5EF4-FFF2-40B4-BE49-F238E27FC236}">
                  <a16:creationId xmlns:a16="http://schemas.microsoft.com/office/drawing/2014/main" id="{067E4B45-E023-459B-A039-74D659820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70" y="1221957"/>
              <a:ext cx="1386942" cy="1441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 title="football mada_1">
              <a:extLst>
                <a:ext uri="{FF2B5EF4-FFF2-40B4-BE49-F238E27FC236}">
                  <a16:creationId xmlns:a16="http://schemas.microsoft.com/office/drawing/2014/main" id="{488F7025-C71C-4D98-B021-E43B8EAFF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876807" y="3009695"/>
              <a:ext cx="801805" cy="828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3" name="Picture 11">
              <a:extLst>
                <a:ext uri="{FF2B5EF4-FFF2-40B4-BE49-F238E27FC236}">
                  <a16:creationId xmlns:a16="http://schemas.microsoft.com/office/drawing/2014/main" id="{DF1A5055-1625-46FB-9910-E0F26D3A3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128" y="1367023"/>
              <a:ext cx="692319" cy="728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Dowolny kształt 35">
            <a:extLst>
              <a:ext uri="{FF2B5EF4-FFF2-40B4-BE49-F238E27FC236}">
                <a16:creationId xmlns:a16="http://schemas.microsoft.com/office/drawing/2014/main" id="{80E3B50E-A8AF-464F-ACEB-B92E7BBCE084}"/>
              </a:ext>
            </a:extLst>
          </p:cNvPr>
          <p:cNvSpPr/>
          <p:nvPr/>
        </p:nvSpPr>
        <p:spPr>
          <a:xfrm>
            <a:off x="5526088" y="1174750"/>
            <a:ext cx="900112" cy="9715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741811 w 3023169"/>
              <a:gd name="connsiteY12" fmla="*/ 290470 h 3191615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661099 w 3023169"/>
              <a:gd name="connsiteY12" fmla="*/ 88369 h 319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91615">
                <a:moveTo>
                  <a:pt x="1848546" y="0"/>
                </a:moveTo>
                <a:cubicBezTo>
                  <a:pt x="1719757" y="37563"/>
                  <a:pt x="982076" y="342942"/>
                  <a:pt x="690296" y="535168"/>
                </a:cubicBezTo>
                <a:cubicBezTo>
                  <a:pt x="398516" y="727394"/>
                  <a:pt x="211630" y="932267"/>
                  <a:pt x="97867" y="1153354"/>
                </a:cubicBezTo>
                <a:cubicBezTo>
                  <a:pt x="-15896" y="1374441"/>
                  <a:pt x="-5164" y="1619140"/>
                  <a:pt x="7715" y="1861692"/>
                </a:cubicBezTo>
                <a:cubicBezTo>
                  <a:pt x="20594" y="2104244"/>
                  <a:pt x="50645" y="2404752"/>
                  <a:pt x="175141" y="2608667"/>
                </a:cubicBezTo>
                <a:cubicBezTo>
                  <a:pt x="299637" y="2812582"/>
                  <a:pt x="514230" y="2988479"/>
                  <a:pt x="754690" y="3085185"/>
                </a:cubicBezTo>
                <a:cubicBezTo>
                  <a:pt x="995150" y="3181891"/>
                  <a:pt x="1351248" y="3199494"/>
                  <a:pt x="1617900" y="3188905"/>
                </a:cubicBezTo>
                <a:cubicBezTo>
                  <a:pt x="1884552" y="3178316"/>
                  <a:pt x="2140009" y="3159142"/>
                  <a:pt x="2354603" y="3021653"/>
                </a:cubicBezTo>
                <a:cubicBezTo>
                  <a:pt x="2569197" y="2884164"/>
                  <a:pt x="2796480" y="2589492"/>
                  <a:pt x="2905462" y="2363968"/>
                </a:cubicBezTo>
                <a:cubicBezTo>
                  <a:pt x="3014444" y="2138444"/>
                  <a:pt x="3044983" y="1921793"/>
                  <a:pt x="3008493" y="1668509"/>
                </a:cubicBezTo>
                <a:cubicBezTo>
                  <a:pt x="2972003" y="1415225"/>
                  <a:pt x="2862532" y="1050323"/>
                  <a:pt x="2686521" y="844261"/>
                </a:cubicBezTo>
                <a:cubicBezTo>
                  <a:pt x="2510510" y="638199"/>
                  <a:pt x="2276544" y="524435"/>
                  <a:pt x="1952426" y="432137"/>
                </a:cubicBezTo>
                <a:cubicBezTo>
                  <a:pt x="1628308" y="339839"/>
                  <a:pt x="913310" y="117883"/>
                  <a:pt x="661099" y="8836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Dowolny kształt 36">
            <a:extLst>
              <a:ext uri="{FF2B5EF4-FFF2-40B4-BE49-F238E27FC236}">
                <a16:creationId xmlns:a16="http://schemas.microsoft.com/office/drawing/2014/main" id="{414F8464-600E-43C6-BF7F-8F6E46713399}"/>
              </a:ext>
            </a:extLst>
          </p:cNvPr>
          <p:cNvSpPr/>
          <p:nvPr/>
        </p:nvSpPr>
        <p:spPr>
          <a:xfrm>
            <a:off x="6103938" y="3038475"/>
            <a:ext cx="900112" cy="973138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741811 w 3023169"/>
              <a:gd name="connsiteY12" fmla="*/ 290470 h 3191615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661099 w 3023169"/>
              <a:gd name="connsiteY12" fmla="*/ 88369 h 319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91615">
                <a:moveTo>
                  <a:pt x="1848546" y="0"/>
                </a:moveTo>
                <a:cubicBezTo>
                  <a:pt x="1719757" y="37563"/>
                  <a:pt x="982076" y="342942"/>
                  <a:pt x="690296" y="535168"/>
                </a:cubicBezTo>
                <a:cubicBezTo>
                  <a:pt x="398516" y="727394"/>
                  <a:pt x="211630" y="932267"/>
                  <a:pt x="97867" y="1153354"/>
                </a:cubicBezTo>
                <a:cubicBezTo>
                  <a:pt x="-15896" y="1374441"/>
                  <a:pt x="-5164" y="1619140"/>
                  <a:pt x="7715" y="1861692"/>
                </a:cubicBezTo>
                <a:cubicBezTo>
                  <a:pt x="20594" y="2104244"/>
                  <a:pt x="50645" y="2404752"/>
                  <a:pt x="175141" y="2608667"/>
                </a:cubicBezTo>
                <a:cubicBezTo>
                  <a:pt x="299637" y="2812582"/>
                  <a:pt x="514230" y="2988479"/>
                  <a:pt x="754690" y="3085185"/>
                </a:cubicBezTo>
                <a:cubicBezTo>
                  <a:pt x="995150" y="3181891"/>
                  <a:pt x="1351248" y="3199494"/>
                  <a:pt x="1617900" y="3188905"/>
                </a:cubicBezTo>
                <a:cubicBezTo>
                  <a:pt x="1884552" y="3178316"/>
                  <a:pt x="2140009" y="3159142"/>
                  <a:pt x="2354603" y="3021653"/>
                </a:cubicBezTo>
                <a:cubicBezTo>
                  <a:pt x="2569197" y="2884164"/>
                  <a:pt x="2796480" y="2589492"/>
                  <a:pt x="2905462" y="2363968"/>
                </a:cubicBezTo>
                <a:cubicBezTo>
                  <a:pt x="3014444" y="2138444"/>
                  <a:pt x="3044983" y="1921793"/>
                  <a:pt x="3008493" y="1668509"/>
                </a:cubicBezTo>
                <a:cubicBezTo>
                  <a:pt x="2972003" y="1415225"/>
                  <a:pt x="2862532" y="1050323"/>
                  <a:pt x="2686521" y="844261"/>
                </a:cubicBezTo>
                <a:cubicBezTo>
                  <a:pt x="2510510" y="638199"/>
                  <a:pt x="2276544" y="524435"/>
                  <a:pt x="1952426" y="432137"/>
                </a:cubicBezTo>
                <a:cubicBezTo>
                  <a:pt x="1628308" y="339839"/>
                  <a:pt x="913310" y="117883"/>
                  <a:pt x="661099" y="8836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Dowolny kształt 37">
            <a:extLst>
              <a:ext uri="{FF2B5EF4-FFF2-40B4-BE49-F238E27FC236}">
                <a16:creationId xmlns:a16="http://schemas.microsoft.com/office/drawing/2014/main" id="{096E3E6D-F9C4-442B-99D1-9212758D61BF}"/>
              </a:ext>
            </a:extLst>
          </p:cNvPr>
          <p:cNvSpPr/>
          <p:nvPr/>
        </p:nvSpPr>
        <p:spPr>
          <a:xfrm>
            <a:off x="7286626" y="2649538"/>
            <a:ext cx="900113" cy="9715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741811 w 3023169"/>
              <a:gd name="connsiteY12" fmla="*/ 290470 h 3191615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661099 w 3023169"/>
              <a:gd name="connsiteY12" fmla="*/ 88369 h 319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91615">
                <a:moveTo>
                  <a:pt x="1848546" y="0"/>
                </a:moveTo>
                <a:cubicBezTo>
                  <a:pt x="1719757" y="37563"/>
                  <a:pt x="982076" y="342942"/>
                  <a:pt x="690296" y="535168"/>
                </a:cubicBezTo>
                <a:cubicBezTo>
                  <a:pt x="398516" y="727394"/>
                  <a:pt x="211630" y="932267"/>
                  <a:pt x="97867" y="1153354"/>
                </a:cubicBezTo>
                <a:cubicBezTo>
                  <a:pt x="-15896" y="1374441"/>
                  <a:pt x="-5164" y="1619140"/>
                  <a:pt x="7715" y="1861692"/>
                </a:cubicBezTo>
                <a:cubicBezTo>
                  <a:pt x="20594" y="2104244"/>
                  <a:pt x="50645" y="2404752"/>
                  <a:pt x="175141" y="2608667"/>
                </a:cubicBezTo>
                <a:cubicBezTo>
                  <a:pt x="299637" y="2812582"/>
                  <a:pt x="514230" y="2988479"/>
                  <a:pt x="754690" y="3085185"/>
                </a:cubicBezTo>
                <a:cubicBezTo>
                  <a:pt x="995150" y="3181891"/>
                  <a:pt x="1351248" y="3199494"/>
                  <a:pt x="1617900" y="3188905"/>
                </a:cubicBezTo>
                <a:cubicBezTo>
                  <a:pt x="1884552" y="3178316"/>
                  <a:pt x="2140009" y="3159142"/>
                  <a:pt x="2354603" y="3021653"/>
                </a:cubicBezTo>
                <a:cubicBezTo>
                  <a:pt x="2569197" y="2884164"/>
                  <a:pt x="2796480" y="2589492"/>
                  <a:pt x="2905462" y="2363968"/>
                </a:cubicBezTo>
                <a:cubicBezTo>
                  <a:pt x="3014444" y="2138444"/>
                  <a:pt x="3044983" y="1921793"/>
                  <a:pt x="3008493" y="1668509"/>
                </a:cubicBezTo>
                <a:cubicBezTo>
                  <a:pt x="2972003" y="1415225"/>
                  <a:pt x="2862532" y="1050323"/>
                  <a:pt x="2686521" y="844261"/>
                </a:cubicBezTo>
                <a:cubicBezTo>
                  <a:pt x="2510510" y="638199"/>
                  <a:pt x="2276544" y="524435"/>
                  <a:pt x="1952426" y="432137"/>
                </a:cubicBezTo>
                <a:cubicBezTo>
                  <a:pt x="1628308" y="339839"/>
                  <a:pt x="913310" y="117883"/>
                  <a:pt x="661099" y="8836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Dowolny kształt 38">
            <a:extLst>
              <a:ext uri="{FF2B5EF4-FFF2-40B4-BE49-F238E27FC236}">
                <a16:creationId xmlns:a16="http://schemas.microsoft.com/office/drawing/2014/main" id="{8B7A7001-7027-4DFB-B3E2-7EAF64E61A71}"/>
              </a:ext>
            </a:extLst>
          </p:cNvPr>
          <p:cNvSpPr/>
          <p:nvPr/>
        </p:nvSpPr>
        <p:spPr>
          <a:xfrm>
            <a:off x="9210675" y="2867025"/>
            <a:ext cx="971550" cy="971550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741811 w 3023169"/>
              <a:gd name="connsiteY12" fmla="*/ 290470 h 3191615"/>
              <a:gd name="connsiteX0" fmla="*/ 1848546 w 3023169"/>
              <a:gd name="connsiteY0" fmla="*/ 0 h 3191615"/>
              <a:gd name="connsiteX1" fmla="*/ 690296 w 3023169"/>
              <a:gd name="connsiteY1" fmla="*/ 535168 h 3191615"/>
              <a:gd name="connsiteX2" fmla="*/ 97867 w 3023169"/>
              <a:gd name="connsiteY2" fmla="*/ 1153354 h 3191615"/>
              <a:gd name="connsiteX3" fmla="*/ 7715 w 3023169"/>
              <a:gd name="connsiteY3" fmla="*/ 1861692 h 3191615"/>
              <a:gd name="connsiteX4" fmla="*/ 175141 w 3023169"/>
              <a:gd name="connsiteY4" fmla="*/ 2608667 h 3191615"/>
              <a:gd name="connsiteX5" fmla="*/ 754690 w 3023169"/>
              <a:gd name="connsiteY5" fmla="*/ 3085185 h 3191615"/>
              <a:gd name="connsiteX6" fmla="*/ 1617900 w 3023169"/>
              <a:gd name="connsiteY6" fmla="*/ 3188905 h 3191615"/>
              <a:gd name="connsiteX7" fmla="*/ 2354603 w 3023169"/>
              <a:gd name="connsiteY7" fmla="*/ 3021653 h 3191615"/>
              <a:gd name="connsiteX8" fmla="*/ 2905462 w 3023169"/>
              <a:gd name="connsiteY8" fmla="*/ 2363968 h 3191615"/>
              <a:gd name="connsiteX9" fmla="*/ 3008493 w 3023169"/>
              <a:gd name="connsiteY9" fmla="*/ 1668509 h 3191615"/>
              <a:gd name="connsiteX10" fmla="*/ 2686521 w 3023169"/>
              <a:gd name="connsiteY10" fmla="*/ 844261 h 3191615"/>
              <a:gd name="connsiteX11" fmla="*/ 1952426 w 3023169"/>
              <a:gd name="connsiteY11" fmla="*/ 432137 h 3191615"/>
              <a:gd name="connsiteX12" fmla="*/ 661099 w 3023169"/>
              <a:gd name="connsiteY12" fmla="*/ 88369 h 319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91615">
                <a:moveTo>
                  <a:pt x="1848546" y="0"/>
                </a:moveTo>
                <a:cubicBezTo>
                  <a:pt x="1719757" y="37563"/>
                  <a:pt x="982076" y="342942"/>
                  <a:pt x="690296" y="535168"/>
                </a:cubicBezTo>
                <a:cubicBezTo>
                  <a:pt x="398516" y="727394"/>
                  <a:pt x="211630" y="932267"/>
                  <a:pt x="97867" y="1153354"/>
                </a:cubicBezTo>
                <a:cubicBezTo>
                  <a:pt x="-15896" y="1374441"/>
                  <a:pt x="-5164" y="1619140"/>
                  <a:pt x="7715" y="1861692"/>
                </a:cubicBezTo>
                <a:cubicBezTo>
                  <a:pt x="20594" y="2104244"/>
                  <a:pt x="50645" y="2404752"/>
                  <a:pt x="175141" y="2608667"/>
                </a:cubicBezTo>
                <a:cubicBezTo>
                  <a:pt x="299637" y="2812582"/>
                  <a:pt x="514230" y="2988479"/>
                  <a:pt x="754690" y="3085185"/>
                </a:cubicBezTo>
                <a:cubicBezTo>
                  <a:pt x="995150" y="3181891"/>
                  <a:pt x="1351248" y="3199494"/>
                  <a:pt x="1617900" y="3188905"/>
                </a:cubicBezTo>
                <a:cubicBezTo>
                  <a:pt x="1884552" y="3178316"/>
                  <a:pt x="2140009" y="3159142"/>
                  <a:pt x="2354603" y="3021653"/>
                </a:cubicBezTo>
                <a:cubicBezTo>
                  <a:pt x="2569197" y="2884164"/>
                  <a:pt x="2796480" y="2589492"/>
                  <a:pt x="2905462" y="2363968"/>
                </a:cubicBezTo>
                <a:cubicBezTo>
                  <a:pt x="3014444" y="2138444"/>
                  <a:pt x="3044983" y="1921793"/>
                  <a:pt x="3008493" y="1668509"/>
                </a:cubicBezTo>
                <a:cubicBezTo>
                  <a:pt x="2972003" y="1415225"/>
                  <a:pt x="2862532" y="1050323"/>
                  <a:pt x="2686521" y="844261"/>
                </a:cubicBezTo>
                <a:cubicBezTo>
                  <a:pt x="2510510" y="638199"/>
                  <a:pt x="2276544" y="524435"/>
                  <a:pt x="1952426" y="432137"/>
                </a:cubicBezTo>
                <a:cubicBezTo>
                  <a:pt x="1628308" y="339839"/>
                  <a:pt x="913310" y="117883"/>
                  <a:pt x="661099" y="8836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 nodeType="clickPar">
                      <p:stCondLst>
                        <p:cond delay="0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 nodeType="clickPar">
                      <p:stCondLst>
                        <p:cond delay="0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789CE245-C125-472E-A782-CE296935F9FF}"/>
              </a:ext>
            </a:extLst>
          </p:cNvPr>
          <p:cNvSpPr/>
          <p:nvPr/>
        </p:nvSpPr>
        <p:spPr>
          <a:xfrm>
            <a:off x="163629" y="204788"/>
            <a:ext cx="11790948" cy="6457950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20470 w 8746293"/>
              <a:gd name="connsiteY0" fmla="*/ 759966 h 6469607"/>
              <a:gd name="connsiteX1" fmla="*/ 219172 w 8746293"/>
              <a:gd name="connsiteY1" fmla="*/ 50367 h 6469607"/>
              <a:gd name="connsiteX2" fmla="*/ 1121929 w 8746293"/>
              <a:gd name="connsiteY2" fmla="*/ 167671 h 6469607"/>
              <a:gd name="connsiteX3" fmla="*/ 1675538 w 8746293"/>
              <a:gd name="connsiteY3" fmla="*/ 38944 h 6469607"/>
              <a:gd name="connsiteX4" fmla="*/ 2229314 w 8746293"/>
              <a:gd name="connsiteY4" fmla="*/ 206276 h 6469607"/>
              <a:gd name="connsiteX5" fmla="*/ 2783350 w 8746293"/>
              <a:gd name="connsiteY5" fmla="*/ 38509 h 6469607"/>
              <a:gd name="connsiteX6" fmla="*/ 3453432 w 8746293"/>
              <a:gd name="connsiteY6" fmla="*/ 245410 h 6469607"/>
              <a:gd name="connsiteX7" fmla="*/ 4114466 w 8746293"/>
              <a:gd name="connsiteY7" fmla="*/ 74218 h 6469607"/>
              <a:gd name="connsiteX8" fmla="*/ 4702256 w 8746293"/>
              <a:gd name="connsiteY8" fmla="*/ 270702 h 6469607"/>
              <a:gd name="connsiteX9" fmla="*/ 5732565 w 8746293"/>
              <a:gd name="connsiteY9" fmla="*/ 245 h 6469607"/>
              <a:gd name="connsiteX10" fmla="*/ 6569661 w 8746293"/>
              <a:gd name="connsiteY10" fmla="*/ 218813 h 6469607"/>
              <a:gd name="connsiteX11" fmla="*/ 7201740 w 8746293"/>
              <a:gd name="connsiteY11" fmla="*/ 22580 h 6469607"/>
              <a:gd name="connsiteX12" fmla="*/ 7909202 w 8746293"/>
              <a:gd name="connsiteY12" fmla="*/ 219652 h 6469607"/>
              <a:gd name="connsiteX13" fmla="*/ 8514402 w 8746293"/>
              <a:gd name="connsiteY13" fmla="*/ 64640 h 6469607"/>
              <a:gd name="connsiteX14" fmla="*/ 8707586 w 8746293"/>
              <a:gd name="connsiteY14" fmla="*/ 386612 h 6469607"/>
              <a:gd name="connsiteX15" fmla="*/ 8553039 w 8746293"/>
              <a:gd name="connsiteY15" fmla="*/ 901766 h 6469607"/>
              <a:gd name="connsiteX16" fmla="*/ 8746222 w 8746293"/>
              <a:gd name="connsiteY16" fmla="*/ 1558589 h 6469607"/>
              <a:gd name="connsiteX17" fmla="*/ 8527281 w 8746293"/>
              <a:gd name="connsiteY17" fmla="*/ 2537383 h 6469607"/>
              <a:gd name="connsiteX18" fmla="*/ 8720464 w 8746293"/>
              <a:gd name="connsiteY18" fmla="*/ 3335874 h 6469607"/>
              <a:gd name="connsiteX19" fmla="*/ 8540160 w 8746293"/>
              <a:gd name="connsiteY19" fmla="*/ 3966938 h 6469607"/>
              <a:gd name="connsiteX20" fmla="*/ 8630312 w 8746293"/>
              <a:gd name="connsiteY20" fmla="*/ 4701034 h 6469607"/>
              <a:gd name="connsiteX21" fmla="*/ 8488645 w 8746293"/>
              <a:gd name="connsiteY21" fmla="*/ 5267705 h 6469607"/>
              <a:gd name="connsiteX22" fmla="*/ 8720464 w 8746293"/>
              <a:gd name="connsiteY22" fmla="*/ 5963164 h 6469607"/>
              <a:gd name="connsiteX23" fmla="*/ 8527281 w 8746293"/>
              <a:gd name="connsiteY23" fmla="*/ 6439682 h 6469607"/>
              <a:gd name="connsiteX24" fmla="*/ 7625578 w 8746293"/>
              <a:gd name="connsiteY24" fmla="*/ 6182011 h 6469607"/>
              <a:gd name="connsiteX25" fmla="*/ 6867285 w 8746293"/>
              <a:gd name="connsiteY25" fmla="*/ 6387175 h 6469607"/>
              <a:gd name="connsiteX26" fmla="*/ 6273874 w 8746293"/>
              <a:gd name="connsiteY26" fmla="*/ 6220275 h 6469607"/>
              <a:gd name="connsiteX27" fmla="*/ 5465148 w 8746293"/>
              <a:gd name="connsiteY27" fmla="*/ 6464634 h 6469607"/>
              <a:gd name="connsiteX28" fmla="*/ 4316879 w 8746293"/>
              <a:gd name="connsiteY28" fmla="*/ 6117306 h 6469607"/>
              <a:gd name="connsiteX29" fmla="*/ 3427522 w 8746293"/>
              <a:gd name="connsiteY29" fmla="*/ 6413924 h 6469607"/>
              <a:gd name="connsiteX30" fmla="*/ 2616289 w 8746293"/>
              <a:gd name="connsiteY30" fmla="*/ 6169319 h 6469607"/>
              <a:gd name="connsiteX31" fmla="*/ 1895073 w 8746293"/>
              <a:gd name="connsiteY31" fmla="*/ 6413801 h 6469607"/>
              <a:gd name="connsiteX32" fmla="*/ 876303 w 8746293"/>
              <a:gd name="connsiteY32" fmla="*/ 6128659 h 6469607"/>
              <a:gd name="connsiteX33" fmla="*/ 197356 w 8746293"/>
              <a:gd name="connsiteY33" fmla="*/ 6320561 h 6469607"/>
              <a:gd name="connsiteX34" fmla="*/ 164733 w 8746293"/>
              <a:gd name="connsiteY34" fmla="*/ 5870369 h 6469607"/>
              <a:gd name="connsiteX35" fmla="*/ 52915 w 8746293"/>
              <a:gd name="connsiteY35" fmla="*/ 5370342 h 6469607"/>
              <a:gd name="connsiteX36" fmla="*/ 254791 w 8746293"/>
              <a:gd name="connsiteY36" fmla="*/ 4915086 h 6469607"/>
              <a:gd name="connsiteX37" fmla="*/ 91726 w 8746293"/>
              <a:gd name="connsiteY37" fmla="*/ 4095698 h 6469607"/>
              <a:gd name="connsiteX38" fmla="*/ 284936 w 8746293"/>
              <a:gd name="connsiteY38" fmla="*/ 3348691 h 6469607"/>
              <a:gd name="connsiteX39" fmla="*/ 1548 w 8746293"/>
              <a:gd name="connsiteY39" fmla="*/ 2408596 h 6469607"/>
              <a:gd name="connsiteX40" fmla="*/ 169053 w 8746293"/>
              <a:gd name="connsiteY40" fmla="*/ 1726166 h 6469607"/>
              <a:gd name="connsiteX41" fmla="*/ 91714 w 8746293"/>
              <a:gd name="connsiteY41" fmla="*/ 1249434 h 6469607"/>
              <a:gd name="connsiteX42" fmla="*/ 220470 w 8746293"/>
              <a:gd name="connsiteY42" fmla="*/ 759966 h 6469607"/>
              <a:gd name="connsiteX0" fmla="*/ 220470 w 8746293"/>
              <a:gd name="connsiteY0" fmla="*/ 765684 h 6475325"/>
              <a:gd name="connsiteX1" fmla="*/ 219172 w 8746293"/>
              <a:gd name="connsiteY1" fmla="*/ 56085 h 6475325"/>
              <a:gd name="connsiteX2" fmla="*/ 1121929 w 8746293"/>
              <a:gd name="connsiteY2" fmla="*/ 173389 h 6475325"/>
              <a:gd name="connsiteX3" fmla="*/ 1675538 w 8746293"/>
              <a:gd name="connsiteY3" fmla="*/ 44662 h 6475325"/>
              <a:gd name="connsiteX4" fmla="*/ 2229314 w 8746293"/>
              <a:gd name="connsiteY4" fmla="*/ 211994 h 6475325"/>
              <a:gd name="connsiteX5" fmla="*/ 2783350 w 8746293"/>
              <a:gd name="connsiteY5" fmla="*/ 44227 h 6475325"/>
              <a:gd name="connsiteX6" fmla="*/ 3453432 w 8746293"/>
              <a:gd name="connsiteY6" fmla="*/ 251128 h 6475325"/>
              <a:gd name="connsiteX7" fmla="*/ 4114466 w 8746293"/>
              <a:gd name="connsiteY7" fmla="*/ 79936 h 6475325"/>
              <a:gd name="connsiteX8" fmla="*/ 4702256 w 8746293"/>
              <a:gd name="connsiteY8" fmla="*/ 276420 h 6475325"/>
              <a:gd name="connsiteX9" fmla="*/ 5732565 w 8746293"/>
              <a:gd name="connsiteY9" fmla="*/ 5963 h 6475325"/>
              <a:gd name="connsiteX10" fmla="*/ 6569661 w 8746293"/>
              <a:gd name="connsiteY10" fmla="*/ 224531 h 6475325"/>
              <a:gd name="connsiteX11" fmla="*/ 7201740 w 8746293"/>
              <a:gd name="connsiteY11" fmla="*/ 28298 h 6475325"/>
              <a:gd name="connsiteX12" fmla="*/ 7909202 w 8746293"/>
              <a:gd name="connsiteY12" fmla="*/ 225370 h 6475325"/>
              <a:gd name="connsiteX13" fmla="*/ 8514402 w 8746293"/>
              <a:gd name="connsiteY13" fmla="*/ 70358 h 6475325"/>
              <a:gd name="connsiteX14" fmla="*/ 8707586 w 8746293"/>
              <a:gd name="connsiteY14" fmla="*/ 392330 h 6475325"/>
              <a:gd name="connsiteX15" fmla="*/ 8553039 w 8746293"/>
              <a:gd name="connsiteY15" fmla="*/ 907484 h 6475325"/>
              <a:gd name="connsiteX16" fmla="*/ 8746222 w 8746293"/>
              <a:gd name="connsiteY16" fmla="*/ 1564307 h 6475325"/>
              <a:gd name="connsiteX17" fmla="*/ 8527281 w 8746293"/>
              <a:gd name="connsiteY17" fmla="*/ 2543101 h 6475325"/>
              <a:gd name="connsiteX18" fmla="*/ 8720464 w 8746293"/>
              <a:gd name="connsiteY18" fmla="*/ 3341592 h 6475325"/>
              <a:gd name="connsiteX19" fmla="*/ 8540160 w 8746293"/>
              <a:gd name="connsiteY19" fmla="*/ 3972656 h 6475325"/>
              <a:gd name="connsiteX20" fmla="*/ 8630312 w 8746293"/>
              <a:gd name="connsiteY20" fmla="*/ 4706752 h 6475325"/>
              <a:gd name="connsiteX21" fmla="*/ 8488645 w 8746293"/>
              <a:gd name="connsiteY21" fmla="*/ 5273423 h 6475325"/>
              <a:gd name="connsiteX22" fmla="*/ 8720464 w 8746293"/>
              <a:gd name="connsiteY22" fmla="*/ 5968882 h 6475325"/>
              <a:gd name="connsiteX23" fmla="*/ 8527281 w 8746293"/>
              <a:gd name="connsiteY23" fmla="*/ 6445400 h 6475325"/>
              <a:gd name="connsiteX24" fmla="*/ 7625578 w 8746293"/>
              <a:gd name="connsiteY24" fmla="*/ 6187729 h 6475325"/>
              <a:gd name="connsiteX25" fmla="*/ 6867285 w 8746293"/>
              <a:gd name="connsiteY25" fmla="*/ 6392893 h 6475325"/>
              <a:gd name="connsiteX26" fmla="*/ 6273874 w 8746293"/>
              <a:gd name="connsiteY26" fmla="*/ 6225993 h 6475325"/>
              <a:gd name="connsiteX27" fmla="*/ 5465148 w 8746293"/>
              <a:gd name="connsiteY27" fmla="*/ 6470352 h 6475325"/>
              <a:gd name="connsiteX28" fmla="*/ 4316879 w 8746293"/>
              <a:gd name="connsiteY28" fmla="*/ 6123024 h 6475325"/>
              <a:gd name="connsiteX29" fmla="*/ 3427522 w 8746293"/>
              <a:gd name="connsiteY29" fmla="*/ 6419642 h 6475325"/>
              <a:gd name="connsiteX30" fmla="*/ 2616289 w 8746293"/>
              <a:gd name="connsiteY30" fmla="*/ 6175037 h 6475325"/>
              <a:gd name="connsiteX31" fmla="*/ 1895073 w 8746293"/>
              <a:gd name="connsiteY31" fmla="*/ 6419519 h 6475325"/>
              <a:gd name="connsiteX32" fmla="*/ 876303 w 8746293"/>
              <a:gd name="connsiteY32" fmla="*/ 6134377 h 6475325"/>
              <a:gd name="connsiteX33" fmla="*/ 197356 w 8746293"/>
              <a:gd name="connsiteY33" fmla="*/ 6326279 h 6475325"/>
              <a:gd name="connsiteX34" fmla="*/ 164733 w 8746293"/>
              <a:gd name="connsiteY34" fmla="*/ 5876087 h 6475325"/>
              <a:gd name="connsiteX35" fmla="*/ 52915 w 8746293"/>
              <a:gd name="connsiteY35" fmla="*/ 5376060 h 6475325"/>
              <a:gd name="connsiteX36" fmla="*/ 254791 w 8746293"/>
              <a:gd name="connsiteY36" fmla="*/ 4920804 h 6475325"/>
              <a:gd name="connsiteX37" fmla="*/ 91726 w 8746293"/>
              <a:gd name="connsiteY37" fmla="*/ 4101416 h 6475325"/>
              <a:gd name="connsiteX38" fmla="*/ 284936 w 8746293"/>
              <a:gd name="connsiteY38" fmla="*/ 3354409 h 6475325"/>
              <a:gd name="connsiteX39" fmla="*/ 1548 w 8746293"/>
              <a:gd name="connsiteY39" fmla="*/ 2414314 h 6475325"/>
              <a:gd name="connsiteX40" fmla="*/ 169053 w 8746293"/>
              <a:gd name="connsiteY40" fmla="*/ 1731884 h 6475325"/>
              <a:gd name="connsiteX41" fmla="*/ 91714 w 8746293"/>
              <a:gd name="connsiteY41" fmla="*/ 1255152 h 6475325"/>
              <a:gd name="connsiteX42" fmla="*/ 220470 w 8746293"/>
              <a:gd name="connsiteY42" fmla="*/ 765684 h 647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75325">
                <a:moveTo>
                  <a:pt x="220470" y="765684"/>
                </a:moveTo>
                <a:cubicBezTo>
                  <a:pt x="241713" y="565840"/>
                  <a:pt x="-72570" y="232275"/>
                  <a:pt x="219172" y="56085"/>
                </a:cubicBezTo>
                <a:cubicBezTo>
                  <a:pt x="510914" y="-120105"/>
                  <a:pt x="879201" y="175293"/>
                  <a:pt x="1121929" y="173389"/>
                </a:cubicBezTo>
                <a:cubicBezTo>
                  <a:pt x="1364657" y="171485"/>
                  <a:pt x="1490974" y="38228"/>
                  <a:pt x="1675538" y="44662"/>
                </a:cubicBezTo>
                <a:cubicBezTo>
                  <a:pt x="1860102" y="51096"/>
                  <a:pt x="2044679" y="212067"/>
                  <a:pt x="2229314" y="211994"/>
                </a:cubicBezTo>
                <a:cubicBezTo>
                  <a:pt x="2413949" y="211922"/>
                  <a:pt x="2579330" y="37705"/>
                  <a:pt x="2783350" y="44227"/>
                </a:cubicBezTo>
                <a:cubicBezTo>
                  <a:pt x="2987370" y="50749"/>
                  <a:pt x="3231579" y="245177"/>
                  <a:pt x="3453432" y="251128"/>
                </a:cubicBezTo>
                <a:cubicBezTo>
                  <a:pt x="3675285" y="257079"/>
                  <a:pt x="3906329" y="75721"/>
                  <a:pt x="4114466" y="79936"/>
                </a:cubicBezTo>
                <a:cubicBezTo>
                  <a:pt x="4322603" y="84151"/>
                  <a:pt x="4432573" y="288749"/>
                  <a:pt x="4702256" y="276420"/>
                </a:cubicBezTo>
                <a:cubicBezTo>
                  <a:pt x="4971939" y="264091"/>
                  <a:pt x="5421331" y="14611"/>
                  <a:pt x="5732565" y="5963"/>
                </a:cubicBezTo>
                <a:cubicBezTo>
                  <a:pt x="6043799" y="-2685"/>
                  <a:pt x="6324799" y="220809"/>
                  <a:pt x="6569661" y="224531"/>
                </a:cubicBezTo>
                <a:cubicBezTo>
                  <a:pt x="6814524" y="228254"/>
                  <a:pt x="6963476" y="60433"/>
                  <a:pt x="7201740" y="28298"/>
                </a:cubicBezTo>
                <a:cubicBezTo>
                  <a:pt x="7440004" y="-3837"/>
                  <a:pt x="7690425" y="218360"/>
                  <a:pt x="7909202" y="225370"/>
                </a:cubicBezTo>
                <a:cubicBezTo>
                  <a:pt x="8127979" y="232380"/>
                  <a:pt x="8381338" y="42531"/>
                  <a:pt x="8514402" y="70358"/>
                </a:cubicBezTo>
                <a:cubicBezTo>
                  <a:pt x="8647466" y="98185"/>
                  <a:pt x="8701147" y="252809"/>
                  <a:pt x="8707586" y="392330"/>
                </a:cubicBezTo>
                <a:cubicBezTo>
                  <a:pt x="8714025" y="531851"/>
                  <a:pt x="8546600" y="712155"/>
                  <a:pt x="8553039" y="907484"/>
                </a:cubicBezTo>
                <a:cubicBezTo>
                  <a:pt x="8559478" y="1102813"/>
                  <a:pt x="8750515" y="1291704"/>
                  <a:pt x="8746222" y="1564307"/>
                </a:cubicBezTo>
                <a:cubicBezTo>
                  <a:pt x="8741929" y="1836910"/>
                  <a:pt x="8531574" y="2246887"/>
                  <a:pt x="8527281" y="2543101"/>
                </a:cubicBezTo>
                <a:cubicBezTo>
                  <a:pt x="8522988" y="2839315"/>
                  <a:pt x="8718318" y="3103333"/>
                  <a:pt x="8720464" y="3341592"/>
                </a:cubicBezTo>
                <a:cubicBezTo>
                  <a:pt x="8722610" y="3579851"/>
                  <a:pt x="8555185" y="3745129"/>
                  <a:pt x="8540160" y="3972656"/>
                </a:cubicBezTo>
                <a:cubicBezTo>
                  <a:pt x="8525135" y="4200183"/>
                  <a:pt x="8638898" y="4489958"/>
                  <a:pt x="8630312" y="4706752"/>
                </a:cubicBezTo>
                <a:cubicBezTo>
                  <a:pt x="8621726" y="4923546"/>
                  <a:pt x="8473620" y="5063068"/>
                  <a:pt x="8488645" y="5273423"/>
                </a:cubicBezTo>
                <a:cubicBezTo>
                  <a:pt x="8503670" y="5483778"/>
                  <a:pt x="8714025" y="5773553"/>
                  <a:pt x="8720464" y="5968882"/>
                </a:cubicBezTo>
                <a:cubicBezTo>
                  <a:pt x="8726903" y="6164211"/>
                  <a:pt x="8709762" y="6408926"/>
                  <a:pt x="8527281" y="6445400"/>
                </a:cubicBezTo>
                <a:cubicBezTo>
                  <a:pt x="8344800" y="6481874"/>
                  <a:pt x="7902244" y="6196480"/>
                  <a:pt x="7625578" y="6187729"/>
                </a:cubicBezTo>
                <a:cubicBezTo>
                  <a:pt x="7348912" y="6178978"/>
                  <a:pt x="7066842" y="6392971"/>
                  <a:pt x="6867285" y="6392893"/>
                </a:cubicBezTo>
                <a:cubicBezTo>
                  <a:pt x="6667728" y="6392815"/>
                  <a:pt x="6507563" y="6213083"/>
                  <a:pt x="6273874" y="6225993"/>
                </a:cubicBezTo>
                <a:cubicBezTo>
                  <a:pt x="6040185" y="6238903"/>
                  <a:pt x="5804177" y="6515485"/>
                  <a:pt x="5465148" y="6470352"/>
                </a:cubicBezTo>
                <a:cubicBezTo>
                  <a:pt x="5126119" y="6425219"/>
                  <a:pt x="4656483" y="6131476"/>
                  <a:pt x="4316879" y="6123024"/>
                </a:cubicBezTo>
                <a:cubicBezTo>
                  <a:pt x="3977275" y="6114572"/>
                  <a:pt x="3710954" y="6410973"/>
                  <a:pt x="3427522" y="6419642"/>
                </a:cubicBezTo>
                <a:cubicBezTo>
                  <a:pt x="3144090" y="6428311"/>
                  <a:pt x="2871697" y="6175057"/>
                  <a:pt x="2616289" y="6175037"/>
                </a:cubicBezTo>
                <a:cubicBezTo>
                  <a:pt x="2360881" y="6175017"/>
                  <a:pt x="2185071" y="6426296"/>
                  <a:pt x="1895073" y="6419519"/>
                </a:cubicBezTo>
                <a:cubicBezTo>
                  <a:pt x="1605075" y="6412742"/>
                  <a:pt x="1159256" y="6149917"/>
                  <a:pt x="876303" y="6134377"/>
                </a:cubicBezTo>
                <a:cubicBezTo>
                  <a:pt x="593350" y="6118837"/>
                  <a:pt x="315951" y="6369327"/>
                  <a:pt x="197356" y="6326279"/>
                </a:cubicBezTo>
                <a:cubicBezTo>
                  <a:pt x="78761" y="6283231"/>
                  <a:pt x="188806" y="6034457"/>
                  <a:pt x="164733" y="5876087"/>
                </a:cubicBezTo>
                <a:cubicBezTo>
                  <a:pt x="140660" y="5717717"/>
                  <a:pt x="37905" y="5535274"/>
                  <a:pt x="52915" y="5376060"/>
                </a:cubicBezTo>
                <a:cubicBezTo>
                  <a:pt x="67925" y="5216846"/>
                  <a:pt x="220447" y="5159063"/>
                  <a:pt x="254791" y="4920804"/>
                </a:cubicBezTo>
                <a:cubicBezTo>
                  <a:pt x="289135" y="4682545"/>
                  <a:pt x="65259" y="4358179"/>
                  <a:pt x="91726" y="4101416"/>
                </a:cubicBezTo>
                <a:cubicBezTo>
                  <a:pt x="118193" y="3844653"/>
                  <a:pt x="299966" y="3635593"/>
                  <a:pt x="284936" y="3354409"/>
                </a:cubicBezTo>
                <a:cubicBezTo>
                  <a:pt x="269906" y="3073225"/>
                  <a:pt x="20862" y="2684735"/>
                  <a:pt x="1548" y="2414314"/>
                </a:cubicBezTo>
                <a:cubicBezTo>
                  <a:pt x="-17766" y="2143893"/>
                  <a:pt x="149735" y="1948679"/>
                  <a:pt x="169053" y="1731884"/>
                </a:cubicBezTo>
                <a:cubicBezTo>
                  <a:pt x="188371" y="1515090"/>
                  <a:pt x="83145" y="1416185"/>
                  <a:pt x="91714" y="1255152"/>
                </a:cubicBezTo>
                <a:cubicBezTo>
                  <a:pt x="100284" y="1094119"/>
                  <a:pt x="199227" y="965529"/>
                  <a:pt x="220470" y="765684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0BA2138-689F-4E0F-BCC2-4D783171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4429125"/>
            <a:ext cx="10080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2705901-1DE9-4D05-A4CD-885097CB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70" y="4360863"/>
            <a:ext cx="13382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2738251-FCF1-4040-B777-9FE3DDBC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80" y="4378139"/>
            <a:ext cx="11890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CEED9F16-41CB-4FCD-89AB-0A6E6E3E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49" y="4359831"/>
            <a:ext cx="11668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3710AB-FC65-4DF1-AA61-DB28563B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525" y="4249738"/>
            <a:ext cx="1082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15112-0910-41C4-B187-D77F8F5D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93" y="4222534"/>
            <a:ext cx="114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11CE4D32-BA8A-4158-893C-0F2A467A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t="12662" r="4190" b="30025"/>
          <a:stretch>
            <a:fillRect/>
          </a:stretch>
        </p:blipFill>
        <p:spPr bwMode="auto">
          <a:xfrm>
            <a:off x="2081214" y="549275"/>
            <a:ext cx="80295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id="{DBDE5D1A-1104-4EBD-8410-76FBD0CA281E}"/>
              </a:ext>
            </a:extLst>
          </p:cNvPr>
          <p:cNvGrpSpPr>
            <a:grpSpLocks/>
          </p:cNvGrpSpPr>
          <p:nvPr/>
        </p:nvGrpSpPr>
        <p:grpSpPr bwMode="auto">
          <a:xfrm>
            <a:off x="2219325" y="1522414"/>
            <a:ext cx="7753350" cy="2928937"/>
            <a:chOff x="853879" y="1521793"/>
            <a:chExt cx="7753796" cy="2929678"/>
          </a:xfrm>
        </p:grpSpPr>
        <p:pic>
          <p:nvPicPr>
            <p:cNvPr id="12" name="Picture 5" title="football mada_1">
              <a:extLst>
                <a:ext uri="{FF2B5EF4-FFF2-40B4-BE49-F238E27FC236}">
                  <a16:creationId xmlns:a16="http://schemas.microsoft.com/office/drawing/2014/main" id="{DFDDBF90-942C-40C9-98CB-61D0F0E3F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714901" y="2601566"/>
              <a:ext cx="871588" cy="900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title="robot mada_1">
              <a:extLst>
                <a:ext uri="{FF2B5EF4-FFF2-40B4-BE49-F238E27FC236}">
                  <a16:creationId xmlns:a16="http://schemas.microsoft.com/office/drawing/2014/main" id="{B1929B52-FCC2-4723-8C20-8F6B13605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/>
            <a:srcRect l="7710" r="4593"/>
            <a:stretch/>
          </p:blipFill>
          <p:spPr bwMode="auto">
            <a:xfrm>
              <a:off x="3387675" y="2438012"/>
              <a:ext cx="1155766" cy="1440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6" name="Picture 7">
              <a:extLst>
                <a:ext uri="{FF2B5EF4-FFF2-40B4-BE49-F238E27FC236}">
                  <a16:creationId xmlns:a16="http://schemas.microsoft.com/office/drawing/2014/main" id="{FAD3712B-06E9-473F-9A84-C9AF4A5FC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24" y="1521793"/>
              <a:ext cx="1654629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7" name="Picture 9">
              <a:extLst>
                <a:ext uri="{FF2B5EF4-FFF2-40B4-BE49-F238E27FC236}">
                  <a16:creationId xmlns:a16="http://schemas.microsoft.com/office/drawing/2014/main" id="{7AC92EC0-D1AC-457B-87ED-BFC3A3926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739" y="2853792"/>
              <a:ext cx="1724082" cy="159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8" name="Picture 12">
              <a:extLst>
                <a:ext uri="{FF2B5EF4-FFF2-40B4-BE49-F238E27FC236}">
                  <a16:creationId xmlns:a16="http://schemas.microsoft.com/office/drawing/2014/main" id="{111DF374-4126-4769-A416-0097D817D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744" y="2760151"/>
              <a:ext cx="627402" cy="89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9" name="Picture 3">
              <a:extLst>
                <a:ext uri="{FF2B5EF4-FFF2-40B4-BE49-F238E27FC236}">
                  <a16:creationId xmlns:a16="http://schemas.microsoft.com/office/drawing/2014/main" id="{F9AEC80A-6170-4773-A8B9-D629BD4F1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684" y="1567212"/>
              <a:ext cx="1230957" cy="63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0" name="Picture 5">
              <a:extLst>
                <a:ext uri="{FF2B5EF4-FFF2-40B4-BE49-F238E27FC236}">
                  <a16:creationId xmlns:a16="http://schemas.microsoft.com/office/drawing/2014/main" id="{4CC87A76-0E5D-4DD7-8862-343A8922A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236" y="3294841"/>
              <a:ext cx="1172165" cy="582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1" name="Picture 6">
              <a:extLst>
                <a:ext uri="{FF2B5EF4-FFF2-40B4-BE49-F238E27FC236}">
                  <a16:creationId xmlns:a16="http://schemas.microsoft.com/office/drawing/2014/main" id="{22BBBD61-7F2A-4F3B-8FC8-B57DF69F8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168" y="1567212"/>
              <a:ext cx="1014162" cy="13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2" name="Picture 3">
              <a:extLst>
                <a:ext uri="{FF2B5EF4-FFF2-40B4-BE49-F238E27FC236}">
                  <a16:creationId xmlns:a16="http://schemas.microsoft.com/office/drawing/2014/main" id="{CE0FE6EA-0C93-47FA-9ADD-BBDA6EB6F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879" y="2853792"/>
              <a:ext cx="817946" cy="107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3" name="Picture 3">
              <a:extLst>
                <a:ext uri="{FF2B5EF4-FFF2-40B4-BE49-F238E27FC236}">
                  <a16:creationId xmlns:a16="http://schemas.microsoft.com/office/drawing/2014/main" id="{D7C7E813-8BDD-4D4A-8472-9FE91295E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41" y="1567212"/>
              <a:ext cx="902801" cy="938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4" name="Picture 4">
              <a:extLst>
                <a:ext uri="{FF2B5EF4-FFF2-40B4-BE49-F238E27FC236}">
                  <a16:creationId xmlns:a16="http://schemas.microsoft.com/office/drawing/2014/main" id="{7DA704F5-ADDB-4187-B2D7-2F6E89ADF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724" y="1723293"/>
              <a:ext cx="726951" cy="938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5" name="Picture 5">
              <a:extLst>
                <a:ext uri="{FF2B5EF4-FFF2-40B4-BE49-F238E27FC236}">
                  <a16:creationId xmlns:a16="http://schemas.microsoft.com/office/drawing/2014/main" id="{52B4EB91-C765-41B1-97AC-63D2B35B1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287" y="3151406"/>
              <a:ext cx="727087" cy="942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ED8ADF99-7ABB-4597-B3FB-DEFB685AFC11}"/>
              </a:ext>
            </a:extLst>
          </p:cNvPr>
          <p:cNvSpPr/>
          <p:nvPr/>
        </p:nvSpPr>
        <p:spPr>
          <a:xfrm>
            <a:off x="2081214" y="2678114"/>
            <a:ext cx="1081087" cy="1296987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741811 w 3023169"/>
              <a:gd name="connsiteY12" fmla="*/ 258928 h 3160073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592035 w 3023169"/>
              <a:gd name="connsiteY12" fmla="*/ 128788 h 31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60073">
                <a:moveTo>
                  <a:pt x="1685882" y="0"/>
                </a:moveTo>
                <a:cubicBezTo>
                  <a:pt x="1557093" y="37563"/>
                  <a:pt x="954965" y="316657"/>
                  <a:pt x="690296" y="503626"/>
                </a:cubicBezTo>
                <a:cubicBezTo>
                  <a:pt x="425627" y="690595"/>
                  <a:pt x="211630" y="900725"/>
                  <a:pt x="97867" y="1121812"/>
                </a:cubicBezTo>
                <a:cubicBezTo>
                  <a:pt x="-15896" y="1342899"/>
                  <a:pt x="-5164" y="1587598"/>
                  <a:pt x="7715" y="1830150"/>
                </a:cubicBezTo>
                <a:cubicBezTo>
                  <a:pt x="20594" y="2072702"/>
                  <a:pt x="50645" y="2373210"/>
                  <a:pt x="175141" y="2577125"/>
                </a:cubicBezTo>
                <a:cubicBezTo>
                  <a:pt x="299637" y="2781040"/>
                  <a:pt x="514230" y="2956937"/>
                  <a:pt x="754690" y="3053643"/>
                </a:cubicBezTo>
                <a:cubicBezTo>
                  <a:pt x="995150" y="3150349"/>
                  <a:pt x="1351248" y="3167952"/>
                  <a:pt x="1617900" y="3157363"/>
                </a:cubicBezTo>
                <a:cubicBezTo>
                  <a:pt x="1884552" y="3146774"/>
                  <a:pt x="2140009" y="3127600"/>
                  <a:pt x="2354603" y="2990111"/>
                </a:cubicBezTo>
                <a:cubicBezTo>
                  <a:pt x="2569197" y="2852622"/>
                  <a:pt x="2796480" y="2557950"/>
                  <a:pt x="2905462" y="2332426"/>
                </a:cubicBezTo>
                <a:cubicBezTo>
                  <a:pt x="3014444" y="2106902"/>
                  <a:pt x="3044983" y="1890251"/>
                  <a:pt x="3008493" y="1636967"/>
                </a:cubicBezTo>
                <a:cubicBezTo>
                  <a:pt x="2972003" y="1383683"/>
                  <a:pt x="2862532" y="1018781"/>
                  <a:pt x="2686521" y="812719"/>
                </a:cubicBezTo>
                <a:cubicBezTo>
                  <a:pt x="2510510" y="606657"/>
                  <a:pt x="2276544" y="492893"/>
                  <a:pt x="1952426" y="400595"/>
                </a:cubicBezTo>
                <a:cubicBezTo>
                  <a:pt x="1628308" y="308297"/>
                  <a:pt x="844246" y="158302"/>
                  <a:pt x="592035" y="128788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Dowolny kształt 29">
            <a:extLst>
              <a:ext uri="{FF2B5EF4-FFF2-40B4-BE49-F238E27FC236}">
                <a16:creationId xmlns:a16="http://schemas.microsoft.com/office/drawing/2014/main" id="{6DBA8590-A501-43BB-8D3A-6527C6D9FE8E}"/>
              </a:ext>
            </a:extLst>
          </p:cNvPr>
          <p:cNvSpPr/>
          <p:nvPr/>
        </p:nvSpPr>
        <p:spPr>
          <a:xfrm>
            <a:off x="3673476" y="1382714"/>
            <a:ext cx="1152525" cy="1584325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741811 w 3023169"/>
              <a:gd name="connsiteY12" fmla="*/ 258928 h 3160073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592035 w 3023169"/>
              <a:gd name="connsiteY12" fmla="*/ 128788 h 31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60073">
                <a:moveTo>
                  <a:pt x="1685882" y="0"/>
                </a:moveTo>
                <a:cubicBezTo>
                  <a:pt x="1557093" y="37563"/>
                  <a:pt x="954965" y="316657"/>
                  <a:pt x="690296" y="503626"/>
                </a:cubicBezTo>
                <a:cubicBezTo>
                  <a:pt x="425627" y="690595"/>
                  <a:pt x="211630" y="900725"/>
                  <a:pt x="97867" y="1121812"/>
                </a:cubicBezTo>
                <a:cubicBezTo>
                  <a:pt x="-15896" y="1342899"/>
                  <a:pt x="-5164" y="1587598"/>
                  <a:pt x="7715" y="1830150"/>
                </a:cubicBezTo>
                <a:cubicBezTo>
                  <a:pt x="20594" y="2072702"/>
                  <a:pt x="50645" y="2373210"/>
                  <a:pt x="175141" y="2577125"/>
                </a:cubicBezTo>
                <a:cubicBezTo>
                  <a:pt x="299637" y="2781040"/>
                  <a:pt x="514230" y="2956937"/>
                  <a:pt x="754690" y="3053643"/>
                </a:cubicBezTo>
                <a:cubicBezTo>
                  <a:pt x="995150" y="3150349"/>
                  <a:pt x="1351248" y="3167952"/>
                  <a:pt x="1617900" y="3157363"/>
                </a:cubicBezTo>
                <a:cubicBezTo>
                  <a:pt x="1884552" y="3146774"/>
                  <a:pt x="2140009" y="3127600"/>
                  <a:pt x="2354603" y="2990111"/>
                </a:cubicBezTo>
                <a:cubicBezTo>
                  <a:pt x="2569197" y="2852622"/>
                  <a:pt x="2796480" y="2557950"/>
                  <a:pt x="2905462" y="2332426"/>
                </a:cubicBezTo>
                <a:cubicBezTo>
                  <a:pt x="3014444" y="2106902"/>
                  <a:pt x="3044983" y="1890251"/>
                  <a:pt x="3008493" y="1636967"/>
                </a:cubicBezTo>
                <a:cubicBezTo>
                  <a:pt x="2972003" y="1383683"/>
                  <a:pt x="2862532" y="1018781"/>
                  <a:pt x="2686521" y="812719"/>
                </a:cubicBezTo>
                <a:cubicBezTo>
                  <a:pt x="2510510" y="606657"/>
                  <a:pt x="2276544" y="492893"/>
                  <a:pt x="1952426" y="400595"/>
                </a:cubicBezTo>
                <a:cubicBezTo>
                  <a:pt x="1628308" y="308297"/>
                  <a:pt x="844246" y="158302"/>
                  <a:pt x="592035" y="128788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Dowolny kształt 30">
            <a:extLst>
              <a:ext uri="{FF2B5EF4-FFF2-40B4-BE49-F238E27FC236}">
                <a16:creationId xmlns:a16="http://schemas.microsoft.com/office/drawing/2014/main" id="{F3840A26-8686-46F2-AD29-A7E99582A08D}"/>
              </a:ext>
            </a:extLst>
          </p:cNvPr>
          <p:cNvSpPr/>
          <p:nvPr/>
        </p:nvSpPr>
        <p:spPr>
          <a:xfrm>
            <a:off x="6996114" y="2967038"/>
            <a:ext cx="1044575" cy="1223962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741811 w 3023169"/>
              <a:gd name="connsiteY12" fmla="*/ 258928 h 3160073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592035 w 3023169"/>
              <a:gd name="connsiteY12" fmla="*/ 128788 h 31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60073">
                <a:moveTo>
                  <a:pt x="1685882" y="0"/>
                </a:moveTo>
                <a:cubicBezTo>
                  <a:pt x="1557093" y="37563"/>
                  <a:pt x="954965" y="316657"/>
                  <a:pt x="690296" y="503626"/>
                </a:cubicBezTo>
                <a:cubicBezTo>
                  <a:pt x="425627" y="690595"/>
                  <a:pt x="211630" y="900725"/>
                  <a:pt x="97867" y="1121812"/>
                </a:cubicBezTo>
                <a:cubicBezTo>
                  <a:pt x="-15896" y="1342899"/>
                  <a:pt x="-5164" y="1587598"/>
                  <a:pt x="7715" y="1830150"/>
                </a:cubicBezTo>
                <a:cubicBezTo>
                  <a:pt x="20594" y="2072702"/>
                  <a:pt x="50645" y="2373210"/>
                  <a:pt x="175141" y="2577125"/>
                </a:cubicBezTo>
                <a:cubicBezTo>
                  <a:pt x="299637" y="2781040"/>
                  <a:pt x="514230" y="2956937"/>
                  <a:pt x="754690" y="3053643"/>
                </a:cubicBezTo>
                <a:cubicBezTo>
                  <a:pt x="995150" y="3150349"/>
                  <a:pt x="1351248" y="3167952"/>
                  <a:pt x="1617900" y="3157363"/>
                </a:cubicBezTo>
                <a:cubicBezTo>
                  <a:pt x="1884552" y="3146774"/>
                  <a:pt x="2140009" y="3127600"/>
                  <a:pt x="2354603" y="2990111"/>
                </a:cubicBezTo>
                <a:cubicBezTo>
                  <a:pt x="2569197" y="2852622"/>
                  <a:pt x="2796480" y="2557950"/>
                  <a:pt x="2905462" y="2332426"/>
                </a:cubicBezTo>
                <a:cubicBezTo>
                  <a:pt x="3014444" y="2106902"/>
                  <a:pt x="3044983" y="1890251"/>
                  <a:pt x="3008493" y="1636967"/>
                </a:cubicBezTo>
                <a:cubicBezTo>
                  <a:pt x="2972003" y="1383683"/>
                  <a:pt x="2862532" y="1018781"/>
                  <a:pt x="2686521" y="812719"/>
                </a:cubicBezTo>
                <a:cubicBezTo>
                  <a:pt x="2510510" y="606657"/>
                  <a:pt x="2276544" y="492893"/>
                  <a:pt x="1952426" y="400595"/>
                </a:cubicBezTo>
                <a:cubicBezTo>
                  <a:pt x="1628308" y="308297"/>
                  <a:pt x="844246" y="158302"/>
                  <a:pt x="592035" y="128788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Dowolny kształt 31">
            <a:extLst>
              <a:ext uri="{FF2B5EF4-FFF2-40B4-BE49-F238E27FC236}">
                <a16:creationId xmlns:a16="http://schemas.microsoft.com/office/drawing/2014/main" id="{B7433EF2-68F9-45FD-8B61-C29CE61C0C03}"/>
              </a:ext>
            </a:extLst>
          </p:cNvPr>
          <p:cNvSpPr/>
          <p:nvPr/>
        </p:nvSpPr>
        <p:spPr>
          <a:xfrm>
            <a:off x="9174163" y="1528764"/>
            <a:ext cx="971550" cy="1189037"/>
          </a:xfrm>
          <a:custGeom>
            <a:avLst/>
            <a:gdLst>
              <a:gd name="connsiteX0" fmla="*/ 1181526 w 3022835"/>
              <a:gd name="connsiteY0" fmla="*/ 116940 h 2902394"/>
              <a:gd name="connsiteX1" fmla="*/ 743644 w 3022835"/>
              <a:gd name="connsiteY1" fmla="*/ 323002 h 2902394"/>
              <a:gd name="connsiteX2" fmla="*/ 99700 w 3022835"/>
              <a:gd name="connsiteY2" fmla="*/ 902551 h 2902394"/>
              <a:gd name="connsiteX3" fmla="*/ 9548 w 3022835"/>
              <a:gd name="connsiteY3" fmla="*/ 1610889 h 2902394"/>
              <a:gd name="connsiteX4" fmla="*/ 176974 w 3022835"/>
              <a:gd name="connsiteY4" fmla="*/ 2357864 h 2902394"/>
              <a:gd name="connsiteX5" fmla="*/ 756523 w 3022835"/>
              <a:gd name="connsiteY5" fmla="*/ 2834382 h 2902394"/>
              <a:gd name="connsiteX6" fmla="*/ 1606528 w 3022835"/>
              <a:gd name="connsiteY6" fmla="*/ 2885897 h 2902394"/>
              <a:gd name="connsiteX7" fmla="*/ 2237593 w 3022835"/>
              <a:gd name="connsiteY7" fmla="*/ 2705593 h 2902394"/>
              <a:gd name="connsiteX8" fmla="*/ 2907295 w 3022835"/>
              <a:gd name="connsiteY8" fmla="*/ 2113165 h 2902394"/>
              <a:gd name="connsiteX9" fmla="*/ 3010326 w 3022835"/>
              <a:gd name="connsiteY9" fmla="*/ 1417706 h 2902394"/>
              <a:gd name="connsiteX10" fmla="*/ 2765627 w 3022835"/>
              <a:gd name="connsiteY10" fmla="*/ 670731 h 2902394"/>
              <a:gd name="connsiteX11" fmla="*/ 2405019 w 3022835"/>
              <a:gd name="connsiteY11" fmla="*/ 323002 h 2902394"/>
              <a:gd name="connsiteX12" fmla="*/ 1683802 w 3022835"/>
              <a:gd name="connsiteY12" fmla="*/ 26788 h 2902394"/>
              <a:gd name="connsiteX13" fmla="*/ 923948 w 3022835"/>
              <a:gd name="connsiteY13" fmla="*/ 13909 h 2902394"/>
              <a:gd name="connsiteX14" fmla="*/ 923948 w 3022835"/>
              <a:gd name="connsiteY14" fmla="*/ 13909 h 2902394"/>
              <a:gd name="connsiteX0" fmla="*/ 1567892 w 3022835"/>
              <a:gd name="connsiteY0" fmla="*/ 0 h 2991516"/>
              <a:gd name="connsiteX1" fmla="*/ 743644 w 3022835"/>
              <a:gd name="connsiteY1" fmla="*/ 412124 h 2991516"/>
              <a:gd name="connsiteX2" fmla="*/ 99700 w 3022835"/>
              <a:gd name="connsiteY2" fmla="*/ 991673 h 2991516"/>
              <a:gd name="connsiteX3" fmla="*/ 9548 w 3022835"/>
              <a:gd name="connsiteY3" fmla="*/ 1700011 h 2991516"/>
              <a:gd name="connsiteX4" fmla="*/ 176974 w 3022835"/>
              <a:gd name="connsiteY4" fmla="*/ 2446986 h 2991516"/>
              <a:gd name="connsiteX5" fmla="*/ 756523 w 3022835"/>
              <a:gd name="connsiteY5" fmla="*/ 2923504 h 2991516"/>
              <a:gd name="connsiteX6" fmla="*/ 1606528 w 3022835"/>
              <a:gd name="connsiteY6" fmla="*/ 2975019 h 2991516"/>
              <a:gd name="connsiteX7" fmla="*/ 2237593 w 3022835"/>
              <a:gd name="connsiteY7" fmla="*/ 2794715 h 2991516"/>
              <a:gd name="connsiteX8" fmla="*/ 2907295 w 3022835"/>
              <a:gd name="connsiteY8" fmla="*/ 2202287 h 2991516"/>
              <a:gd name="connsiteX9" fmla="*/ 3010326 w 3022835"/>
              <a:gd name="connsiteY9" fmla="*/ 1506828 h 2991516"/>
              <a:gd name="connsiteX10" fmla="*/ 2765627 w 3022835"/>
              <a:gd name="connsiteY10" fmla="*/ 759853 h 2991516"/>
              <a:gd name="connsiteX11" fmla="*/ 2405019 w 3022835"/>
              <a:gd name="connsiteY11" fmla="*/ 412124 h 2991516"/>
              <a:gd name="connsiteX12" fmla="*/ 1683802 w 3022835"/>
              <a:gd name="connsiteY12" fmla="*/ 115910 h 2991516"/>
              <a:gd name="connsiteX13" fmla="*/ 923948 w 3022835"/>
              <a:gd name="connsiteY13" fmla="*/ 103031 h 2991516"/>
              <a:gd name="connsiteX14" fmla="*/ 923948 w 3022835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1681969 w 3021002"/>
              <a:gd name="connsiteY12" fmla="*/ 115910 h 2991516"/>
              <a:gd name="connsiteX13" fmla="*/ 922115 w 3021002"/>
              <a:gd name="connsiteY13" fmla="*/ 103031 h 2991516"/>
              <a:gd name="connsiteX14" fmla="*/ 922115 w 3021002"/>
              <a:gd name="connsiteY14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2403186 w 3021002"/>
              <a:gd name="connsiteY11" fmla="*/ 412124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1002"/>
              <a:gd name="connsiteY0" fmla="*/ 0 h 2991516"/>
              <a:gd name="connsiteX1" fmla="*/ 690296 w 3021002"/>
              <a:gd name="connsiteY1" fmla="*/ 373487 h 2991516"/>
              <a:gd name="connsiteX2" fmla="*/ 97867 w 3021002"/>
              <a:gd name="connsiteY2" fmla="*/ 991673 h 2991516"/>
              <a:gd name="connsiteX3" fmla="*/ 7715 w 3021002"/>
              <a:gd name="connsiteY3" fmla="*/ 1700011 h 2991516"/>
              <a:gd name="connsiteX4" fmla="*/ 175141 w 3021002"/>
              <a:gd name="connsiteY4" fmla="*/ 2446986 h 2991516"/>
              <a:gd name="connsiteX5" fmla="*/ 754690 w 3021002"/>
              <a:gd name="connsiteY5" fmla="*/ 2923504 h 2991516"/>
              <a:gd name="connsiteX6" fmla="*/ 1604695 w 3021002"/>
              <a:gd name="connsiteY6" fmla="*/ 2975019 h 2991516"/>
              <a:gd name="connsiteX7" fmla="*/ 2235760 w 3021002"/>
              <a:gd name="connsiteY7" fmla="*/ 2794715 h 2991516"/>
              <a:gd name="connsiteX8" fmla="*/ 2905462 w 3021002"/>
              <a:gd name="connsiteY8" fmla="*/ 2202287 h 2991516"/>
              <a:gd name="connsiteX9" fmla="*/ 3008493 w 3021002"/>
              <a:gd name="connsiteY9" fmla="*/ 1506828 h 2991516"/>
              <a:gd name="connsiteX10" fmla="*/ 2763794 w 3021002"/>
              <a:gd name="connsiteY10" fmla="*/ 759853 h 2991516"/>
              <a:gd name="connsiteX11" fmla="*/ 1952426 w 3021002"/>
              <a:gd name="connsiteY11" fmla="*/ 270456 h 2991516"/>
              <a:gd name="connsiteX12" fmla="*/ 922115 w 3021002"/>
              <a:gd name="connsiteY12" fmla="*/ 103031 h 2991516"/>
              <a:gd name="connsiteX13" fmla="*/ 922115 w 3021002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922115 w 3026706"/>
              <a:gd name="connsiteY13" fmla="*/ 103031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922115 w 3026706"/>
              <a:gd name="connsiteY12" fmla="*/ 103031 h 2991516"/>
              <a:gd name="connsiteX13" fmla="*/ 741811 w 3026706"/>
              <a:gd name="connsiteY13" fmla="*/ 128789 h 2991516"/>
              <a:gd name="connsiteX0" fmla="*/ 1566059 w 3026706"/>
              <a:gd name="connsiteY0" fmla="*/ 0 h 2991516"/>
              <a:gd name="connsiteX1" fmla="*/ 690296 w 3026706"/>
              <a:gd name="connsiteY1" fmla="*/ 373487 h 2991516"/>
              <a:gd name="connsiteX2" fmla="*/ 97867 w 3026706"/>
              <a:gd name="connsiteY2" fmla="*/ 991673 h 2991516"/>
              <a:gd name="connsiteX3" fmla="*/ 7715 w 3026706"/>
              <a:gd name="connsiteY3" fmla="*/ 1700011 h 2991516"/>
              <a:gd name="connsiteX4" fmla="*/ 175141 w 3026706"/>
              <a:gd name="connsiteY4" fmla="*/ 2446986 h 2991516"/>
              <a:gd name="connsiteX5" fmla="*/ 754690 w 3026706"/>
              <a:gd name="connsiteY5" fmla="*/ 2923504 h 2991516"/>
              <a:gd name="connsiteX6" fmla="*/ 1604695 w 3026706"/>
              <a:gd name="connsiteY6" fmla="*/ 2975019 h 2991516"/>
              <a:gd name="connsiteX7" fmla="*/ 2235760 w 3026706"/>
              <a:gd name="connsiteY7" fmla="*/ 2794715 h 2991516"/>
              <a:gd name="connsiteX8" fmla="*/ 2905462 w 3026706"/>
              <a:gd name="connsiteY8" fmla="*/ 2202287 h 2991516"/>
              <a:gd name="connsiteX9" fmla="*/ 3008493 w 3026706"/>
              <a:gd name="connsiteY9" fmla="*/ 1506828 h 2991516"/>
              <a:gd name="connsiteX10" fmla="*/ 2686521 w 3026706"/>
              <a:gd name="connsiteY10" fmla="*/ 682580 h 2991516"/>
              <a:gd name="connsiteX11" fmla="*/ 1952426 w 3026706"/>
              <a:gd name="connsiteY11" fmla="*/ 270456 h 2991516"/>
              <a:gd name="connsiteX12" fmla="*/ 741811 w 3026706"/>
              <a:gd name="connsiteY12" fmla="*/ 128789 h 2991516"/>
              <a:gd name="connsiteX0" fmla="*/ 1566059 w 3023169"/>
              <a:gd name="connsiteY0" fmla="*/ 0 h 2986898"/>
              <a:gd name="connsiteX1" fmla="*/ 690296 w 3023169"/>
              <a:gd name="connsiteY1" fmla="*/ 373487 h 2986898"/>
              <a:gd name="connsiteX2" fmla="*/ 97867 w 3023169"/>
              <a:gd name="connsiteY2" fmla="*/ 991673 h 2986898"/>
              <a:gd name="connsiteX3" fmla="*/ 7715 w 3023169"/>
              <a:gd name="connsiteY3" fmla="*/ 1700011 h 2986898"/>
              <a:gd name="connsiteX4" fmla="*/ 175141 w 3023169"/>
              <a:gd name="connsiteY4" fmla="*/ 2446986 h 2986898"/>
              <a:gd name="connsiteX5" fmla="*/ 754690 w 3023169"/>
              <a:gd name="connsiteY5" fmla="*/ 2923504 h 2986898"/>
              <a:gd name="connsiteX6" fmla="*/ 1604695 w 3023169"/>
              <a:gd name="connsiteY6" fmla="*/ 2975019 h 2986898"/>
              <a:gd name="connsiteX7" fmla="*/ 2354603 w 3023169"/>
              <a:gd name="connsiteY7" fmla="*/ 2859972 h 2986898"/>
              <a:gd name="connsiteX8" fmla="*/ 2905462 w 3023169"/>
              <a:gd name="connsiteY8" fmla="*/ 2202287 h 2986898"/>
              <a:gd name="connsiteX9" fmla="*/ 3008493 w 3023169"/>
              <a:gd name="connsiteY9" fmla="*/ 1506828 h 2986898"/>
              <a:gd name="connsiteX10" fmla="*/ 2686521 w 3023169"/>
              <a:gd name="connsiteY10" fmla="*/ 682580 h 2986898"/>
              <a:gd name="connsiteX11" fmla="*/ 1952426 w 3023169"/>
              <a:gd name="connsiteY11" fmla="*/ 270456 h 2986898"/>
              <a:gd name="connsiteX12" fmla="*/ 741811 w 3023169"/>
              <a:gd name="connsiteY12" fmla="*/ 128789 h 2986898"/>
              <a:gd name="connsiteX0" fmla="*/ 1566059 w 3023169"/>
              <a:gd name="connsiteY0" fmla="*/ 0 h 3029934"/>
              <a:gd name="connsiteX1" fmla="*/ 690296 w 3023169"/>
              <a:gd name="connsiteY1" fmla="*/ 373487 h 3029934"/>
              <a:gd name="connsiteX2" fmla="*/ 97867 w 3023169"/>
              <a:gd name="connsiteY2" fmla="*/ 991673 h 3029934"/>
              <a:gd name="connsiteX3" fmla="*/ 7715 w 3023169"/>
              <a:gd name="connsiteY3" fmla="*/ 1700011 h 3029934"/>
              <a:gd name="connsiteX4" fmla="*/ 175141 w 3023169"/>
              <a:gd name="connsiteY4" fmla="*/ 2446986 h 3029934"/>
              <a:gd name="connsiteX5" fmla="*/ 754690 w 3023169"/>
              <a:gd name="connsiteY5" fmla="*/ 2923504 h 3029934"/>
              <a:gd name="connsiteX6" fmla="*/ 1617900 w 3023169"/>
              <a:gd name="connsiteY6" fmla="*/ 3027224 h 3029934"/>
              <a:gd name="connsiteX7" fmla="*/ 2354603 w 3023169"/>
              <a:gd name="connsiteY7" fmla="*/ 2859972 h 3029934"/>
              <a:gd name="connsiteX8" fmla="*/ 2905462 w 3023169"/>
              <a:gd name="connsiteY8" fmla="*/ 2202287 h 3029934"/>
              <a:gd name="connsiteX9" fmla="*/ 3008493 w 3023169"/>
              <a:gd name="connsiteY9" fmla="*/ 1506828 h 3029934"/>
              <a:gd name="connsiteX10" fmla="*/ 2686521 w 3023169"/>
              <a:gd name="connsiteY10" fmla="*/ 682580 h 3029934"/>
              <a:gd name="connsiteX11" fmla="*/ 1952426 w 3023169"/>
              <a:gd name="connsiteY11" fmla="*/ 270456 h 3029934"/>
              <a:gd name="connsiteX12" fmla="*/ 741811 w 3023169"/>
              <a:gd name="connsiteY12" fmla="*/ 128789 h 3029934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741811 w 3023169"/>
              <a:gd name="connsiteY12" fmla="*/ 258928 h 3160073"/>
              <a:gd name="connsiteX0" fmla="*/ 1685882 w 3023169"/>
              <a:gd name="connsiteY0" fmla="*/ 0 h 3160073"/>
              <a:gd name="connsiteX1" fmla="*/ 690296 w 3023169"/>
              <a:gd name="connsiteY1" fmla="*/ 503626 h 3160073"/>
              <a:gd name="connsiteX2" fmla="*/ 97867 w 3023169"/>
              <a:gd name="connsiteY2" fmla="*/ 1121812 h 3160073"/>
              <a:gd name="connsiteX3" fmla="*/ 7715 w 3023169"/>
              <a:gd name="connsiteY3" fmla="*/ 1830150 h 3160073"/>
              <a:gd name="connsiteX4" fmla="*/ 175141 w 3023169"/>
              <a:gd name="connsiteY4" fmla="*/ 2577125 h 3160073"/>
              <a:gd name="connsiteX5" fmla="*/ 754690 w 3023169"/>
              <a:gd name="connsiteY5" fmla="*/ 3053643 h 3160073"/>
              <a:gd name="connsiteX6" fmla="*/ 1617900 w 3023169"/>
              <a:gd name="connsiteY6" fmla="*/ 3157363 h 3160073"/>
              <a:gd name="connsiteX7" fmla="*/ 2354603 w 3023169"/>
              <a:gd name="connsiteY7" fmla="*/ 2990111 h 3160073"/>
              <a:gd name="connsiteX8" fmla="*/ 2905462 w 3023169"/>
              <a:gd name="connsiteY8" fmla="*/ 2332426 h 3160073"/>
              <a:gd name="connsiteX9" fmla="*/ 3008493 w 3023169"/>
              <a:gd name="connsiteY9" fmla="*/ 1636967 h 3160073"/>
              <a:gd name="connsiteX10" fmla="*/ 2686521 w 3023169"/>
              <a:gd name="connsiteY10" fmla="*/ 812719 h 3160073"/>
              <a:gd name="connsiteX11" fmla="*/ 1952426 w 3023169"/>
              <a:gd name="connsiteY11" fmla="*/ 400595 h 3160073"/>
              <a:gd name="connsiteX12" fmla="*/ 592035 w 3023169"/>
              <a:gd name="connsiteY12" fmla="*/ 128788 h 31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3169" h="3160073">
                <a:moveTo>
                  <a:pt x="1685882" y="0"/>
                </a:moveTo>
                <a:cubicBezTo>
                  <a:pt x="1557093" y="37563"/>
                  <a:pt x="954965" y="316657"/>
                  <a:pt x="690296" y="503626"/>
                </a:cubicBezTo>
                <a:cubicBezTo>
                  <a:pt x="425627" y="690595"/>
                  <a:pt x="211630" y="900725"/>
                  <a:pt x="97867" y="1121812"/>
                </a:cubicBezTo>
                <a:cubicBezTo>
                  <a:pt x="-15896" y="1342899"/>
                  <a:pt x="-5164" y="1587598"/>
                  <a:pt x="7715" y="1830150"/>
                </a:cubicBezTo>
                <a:cubicBezTo>
                  <a:pt x="20594" y="2072702"/>
                  <a:pt x="50645" y="2373210"/>
                  <a:pt x="175141" y="2577125"/>
                </a:cubicBezTo>
                <a:cubicBezTo>
                  <a:pt x="299637" y="2781040"/>
                  <a:pt x="514230" y="2956937"/>
                  <a:pt x="754690" y="3053643"/>
                </a:cubicBezTo>
                <a:cubicBezTo>
                  <a:pt x="995150" y="3150349"/>
                  <a:pt x="1351248" y="3167952"/>
                  <a:pt x="1617900" y="3157363"/>
                </a:cubicBezTo>
                <a:cubicBezTo>
                  <a:pt x="1884552" y="3146774"/>
                  <a:pt x="2140009" y="3127600"/>
                  <a:pt x="2354603" y="2990111"/>
                </a:cubicBezTo>
                <a:cubicBezTo>
                  <a:pt x="2569197" y="2852622"/>
                  <a:pt x="2796480" y="2557950"/>
                  <a:pt x="2905462" y="2332426"/>
                </a:cubicBezTo>
                <a:cubicBezTo>
                  <a:pt x="3014444" y="2106902"/>
                  <a:pt x="3044983" y="1890251"/>
                  <a:pt x="3008493" y="1636967"/>
                </a:cubicBezTo>
                <a:cubicBezTo>
                  <a:pt x="2972003" y="1383683"/>
                  <a:pt x="2862532" y="1018781"/>
                  <a:pt x="2686521" y="812719"/>
                </a:cubicBezTo>
                <a:cubicBezTo>
                  <a:pt x="2510510" y="606657"/>
                  <a:pt x="2276544" y="492893"/>
                  <a:pt x="1952426" y="400595"/>
                </a:cubicBezTo>
                <a:cubicBezTo>
                  <a:pt x="1628308" y="308297"/>
                  <a:pt x="844246" y="158302"/>
                  <a:pt x="592035" y="128788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 bye song">
            <a:hlinkClick r:id="" action="ppaction://media"/>
            <a:extLst>
              <a:ext uri="{FF2B5EF4-FFF2-40B4-BE49-F238E27FC236}">
                <a16:creationId xmlns:a16="http://schemas.microsoft.com/office/drawing/2014/main" id="{5ED6851D-E285-413E-BD65-A8009F7E9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442" y="5969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BB554-5BC2-4D15-B36D-95DCC3AA4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C7A6F1-9667-44E9-96C2-F54D021CD3B6}"/>
              </a:ext>
            </a:extLst>
          </p:cNvPr>
          <p:cNvSpPr/>
          <p:nvPr/>
        </p:nvSpPr>
        <p:spPr>
          <a:xfrm>
            <a:off x="728307" y="-386145"/>
            <a:ext cx="960530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Auther Typeface" panose="02000503000000020002" pitchFamily="50" charset="0"/>
              </a:rPr>
              <a:t>Goodbye !</a:t>
            </a:r>
            <a:endParaRPr kumimoji="0" lang="en-US" sz="13800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uther Typeface" panose="02000503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1002D3F-C37D-411D-AE42-3797C0C253A1}"/>
              </a:ext>
            </a:extLst>
          </p:cNvPr>
          <p:cNvSpPr txBox="1">
            <a:spLocks/>
          </p:cNvSpPr>
          <p:nvPr/>
        </p:nvSpPr>
        <p:spPr>
          <a:xfrm>
            <a:off x="1793290" y="2681056"/>
            <a:ext cx="6400800" cy="1646561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143C5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A7F99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6: LUNCHTIME!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4 : NUMBERS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3697-184A-4298-8708-80C4A6B2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unting 1-10 Song - Number Songs for Children - The Singing Walrus">
            <a:hlinkClick r:id="" action="ppaction://media"/>
            <a:extLst>
              <a:ext uri="{FF2B5EF4-FFF2-40B4-BE49-F238E27FC236}">
                <a16:creationId xmlns:a16="http://schemas.microsoft.com/office/drawing/2014/main" id="{72713D0F-280C-4009-BF37-6A6FF4E58C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4555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2152-4661-4E2F-8792-D723B284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ownload Free png Line Counter | Kinder | Classroom clipart, Clip ...">
            <a:extLst>
              <a:ext uri="{FF2B5EF4-FFF2-40B4-BE49-F238E27FC236}">
                <a16:creationId xmlns:a16="http://schemas.microsoft.com/office/drawing/2014/main" id="{2C469B66-FF31-4E3C-8F96-AD66AC70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" y="781055"/>
            <a:ext cx="6451767" cy="60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5+ Owl Math Clipart... Baby Owl Clipart | ClipartLook">
            <a:extLst>
              <a:ext uri="{FF2B5EF4-FFF2-40B4-BE49-F238E27FC236}">
                <a16:creationId xmlns:a16="http://schemas.microsoft.com/office/drawing/2014/main" id="{A401E0FA-5AE8-4B43-8A3B-D0F6B9A7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63" y="50569"/>
            <a:ext cx="4632525" cy="20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08E9B9-47AC-42B6-83D1-ACAB9AA0F34B}"/>
              </a:ext>
            </a:extLst>
          </p:cNvPr>
          <p:cNvSpPr/>
          <p:nvPr/>
        </p:nvSpPr>
        <p:spPr>
          <a:xfrm>
            <a:off x="5375371" y="3457067"/>
            <a:ext cx="782963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Chettan" panose="03080902040302020200" pitchFamily="66" charset="0"/>
                <a:cs typeface="Baloo Chettan" panose="03080902040302020200" pitchFamily="66" charset="0"/>
              </a:rPr>
              <a:t>RE-ORDER</a:t>
            </a:r>
            <a:endParaRPr kumimoji="0" lang="en-US" sz="8000" b="1" i="0" u="none" strike="noStrike" kern="0" cap="none" spc="0" normalizeH="0" baseline="0" noProof="0" dirty="0">
              <a:ln w="381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Chettan" panose="03080902040302020200" pitchFamily="66" charset="0"/>
              <a:cs typeface="Baloo Chettan" panose="030809020403020202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971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0396AF-5ED8-4D63-B7A5-2D5FCAB0D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637" y="-2681270"/>
            <a:ext cx="5683173" cy="55592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AD714-5139-4B58-8DE2-BFE5AF23F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5" y="2312460"/>
            <a:ext cx="2213593" cy="422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652170-06E0-45F2-9B91-BBC76163D0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2" r="1932"/>
          <a:stretch/>
        </p:blipFill>
        <p:spPr>
          <a:xfrm>
            <a:off x="2333735" y="2276918"/>
            <a:ext cx="2347849" cy="4215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1D523-2B5A-4296-97BD-1C51FEF5C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584" y="2341066"/>
            <a:ext cx="2443075" cy="410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20179-630F-4D87-8FE5-0596F6DDC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230" y="2377000"/>
            <a:ext cx="2113552" cy="403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A6DA5-4791-413B-923F-6036722DF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5353" y="2445032"/>
            <a:ext cx="2276934" cy="395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B2290C-B588-4A30-9DA8-D5903F389A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3" y="2377000"/>
            <a:ext cx="1488017" cy="2131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1C6635-8C6D-4AE9-8964-6D8582D7F7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292">
            <a:off x="2339833" y="2222946"/>
            <a:ext cx="1674590" cy="23516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4071B7-18B5-4199-855C-E7305FE5ED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14" y="2387753"/>
            <a:ext cx="1535415" cy="20824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2ED845-328D-4DCB-8D6F-3281818408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85" y="2341066"/>
            <a:ext cx="1542744" cy="212113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7DD3BD-4785-45B0-A726-CAC3F8CC2909}"/>
              </a:ext>
            </a:extLst>
          </p:cNvPr>
          <p:cNvGrpSpPr/>
          <p:nvPr/>
        </p:nvGrpSpPr>
        <p:grpSpPr>
          <a:xfrm>
            <a:off x="9296564" y="2608446"/>
            <a:ext cx="2362982" cy="1780675"/>
            <a:chOff x="9296564" y="2608446"/>
            <a:chExt cx="2362982" cy="17806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221695-C313-4FF3-9B76-6B3CC13F6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4309" y="2608446"/>
              <a:ext cx="1305237" cy="178067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C324B19-396B-4915-9E96-0B43EF62A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64" y="2648456"/>
              <a:ext cx="1003724" cy="1740665"/>
            </a:xfrm>
            <a:prstGeom prst="rect">
              <a:avLst/>
            </a:prstGeom>
          </p:spPr>
        </p:pic>
      </p:grpSp>
      <p:pic>
        <p:nvPicPr>
          <p:cNvPr id="37" name="Track 080">
            <a:hlinkClick r:id="" action="ppaction://media"/>
            <a:extLst>
              <a:ext uri="{FF2B5EF4-FFF2-40B4-BE49-F238E27FC236}">
                <a16:creationId xmlns:a16="http://schemas.microsoft.com/office/drawing/2014/main" id="{8C1A17BE-06E5-4186-B459-FF3480BCA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4" end="33244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6395" y="429680"/>
            <a:ext cx="609600" cy="609600"/>
          </a:xfrm>
          <a:prstGeom prst="rect">
            <a:avLst/>
          </a:prstGeom>
        </p:spPr>
      </p:pic>
      <p:pic>
        <p:nvPicPr>
          <p:cNvPr id="39" name="Track 080">
            <a:hlinkClick r:id="" action="ppaction://media"/>
            <a:extLst>
              <a:ext uri="{FF2B5EF4-FFF2-40B4-BE49-F238E27FC236}">
                <a16:creationId xmlns:a16="http://schemas.microsoft.com/office/drawing/2014/main" id="{ABF87F62-EF40-474C-BFD7-B2174649B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4" end="30342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6395" y="385642"/>
            <a:ext cx="609600" cy="609600"/>
          </a:xfrm>
          <a:prstGeom prst="rect">
            <a:avLst/>
          </a:prstGeom>
        </p:spPr>
      </p:pic>
      <p:pic>
        <p:nvPicPr>
          <p:cNvPr id="40" name="Track 080">
            <a:hlinkClick r:id="" action="ppaction://media"/>
            <a:extLst>
              <a:ext uri="{FF2B5EF4-FFF2-40B4-BE49-F238E27FC236}">
                <a16:creationId xmlns:a16="http://schemas.microsoft.com/office/drawing/2014/main" id="{719A9110-0241-4037-B8A0-34AAC11A03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7346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6395" y="388033"/>
            <a:ext cx="609600" cy="609600"/>
          </a:xfrm>
          <a:prstGeom prst="rect">
            <a:avLst/>
          </a:prstGeom>
        </p:spPr>
      </p:pic>
      <p:pic>
        <p:nvPicPr>
          <p:cNvPr id="41" name="Track 080">
            <a:hlinkClick r:id="" action="ppaction://media"/>
            <a:extLst>
              <a:ext uri="{FF2B5EF4-FFF2-40B4-BE49-F238E27FC236}">
                <a16:creationId xmlns:a16="http://schemas.microsoft.com/office/drawing/2014/main" id="{1FB7E2B2-16B2-47EE-9C7C-4D5CACB65C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88" end="23973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6395" y="429680"/>
            <a:ext cx="609600" cy="609600"/>
          </a:xfrm>
          <a:prstGeom prst="rect">
            <a:avLst/>
          </a:prstGeom>
        </p:spPr>
      </p:pic>
      <p:pic>
        <p:nvPicPr>
          <p:cNvPr id="42" name="Track 080">
            <a:hlinkClick r:id="" action="ppaction://media"/>
            <a:extLst>
              <a:ext uri="{FF2B5EF4-FFF2-40B4-BE49-F238E27FC236}">
                <a16:creationId xmlns:a16="http://schemas.microsoft.com/office/drawing/2014/main" id="{402093D0-4986-4F19-9155-380D0F273D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0" end="21561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6395" y="39042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FC88-95B1-49FC-AA5C-399A5DEF379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79" y="155102"/>
            <a:ext cx="2273632" cy="15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5" name="wind.wav"/>
          </p:stSnd>
        </p:sndAc>
      </p:transition>
    </mc:Choice>
    <mc:Fallback xmlns="">
      <p:transition spd="slow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rack 080">
            <a:hlinkClick r:id="" action="ppaction://media"/>
            <a:extLst>
              <a:ext uri="{FF2B5EF4-FFF2-40B4-BE49-F238E27FC236}">
                <a16:creationId xmlns:a16="http://schemas.microsoft.com/office/drawing/2014/main" id="{53C871F3-9A3C-450D-86CE-22083E17C5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44" end="30127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167" y="5931776"/>
            <a:ext cx="609600" cy="609600"/>
          </a:xfrm>
          <a:prstGeom prst="rect">
            <a:avLst/>
          </a:prstGeom>
        </p:spPr>
      </p:pic>
      <p:pic>
        <p:nvPicPr>
          <p:cNvPr id="22" name="Track 080">
            <a:hlinkClick r:id="" action="ppaction://media"/>
            <a:extLst>
              <a:ext uri="{FF2B5EF4-FFF2-40B4-BE49-F238E27FC236}">
                <a16:creationId xmlns:a16="http://schemas.microsoft.com/office/drawing/2014/main" id="{D7FD7C0F-F5F0-457D-B8D5-F12E7FF90A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5" end="27432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8966" y="5992573"/>
            <a:ext cx="609600" cy="609600"/>
          </a:xfrm>
          <a:prstGeom prst="rect">
            <a:avLst/>
          </a:prstGeom>
        </p:spPr>
      </p:pic>
      <p:pic>
        <p:nvPicPr>
          <p:cNvPr id="20" name="Track 080">
            <a:hlinkClick r:id="" action="ppaction://media"/>
            <a:extLst>
              <a:ext uri="{FF2B5EF4-FFF2-40B4-BE49-F238E27FC236}">
                <a16:creationId xmlns:a16="http://schemas.microsoft.com/office/drawing/2014/main" id="{65DBD06F-7273-4F83-A8FB-95894F3827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24252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3944" y="5956270"/>
            <a:ext cx="609600" cy="609600"/>
          </a:xfrm>
          <a:prstGeom prst="rect">
            <a:avLst/>
          </a:prstGeom>
        </p:spPr>
      </p:pic>
      <p:pic>
        <p:nvPicPr>
          <p:cNvPr id="19" name="Track 080">
            <a:hlinkClick r:id="" action="ppaction://media"/>
            <a:extLst>
              <a:ext uri="{FF2B5EF4-FFF2-40B4-BE49-F238E27FC236}">
                <a16:creationId xmlns:a16="http://schemas.microsoft.com/office/drawing/2014/main" id="{4B7F1706-528A-4931-9A5C-50728B6D86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0" end="21561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5489" y="595627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BF9EFF-0BED-4F78-A7D7-42A54BF8B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" y="2061028"/>
            <a:ext cx="6723245" cy="4796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BCC982-C35C-4CE8-9C18-5B6AE2F25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9"/>
          <a:stretch/>
        </p:blipFill>
        <p:spPr>
          <a:xfrm>
            <a:off x="6477801" y="2061029"/>
            <a:ext cx="5714199" cy="4796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2DE9A6-4398-47F9-85E1-655E1E913FF6}"/>
              </a:ext>
            </a:extLst>
          </p:cNvPr>
          <p:cNvSpPr/>
          <p:nvPr/>
        </p:nvSpPr>
        <p:spPr>
          <a:xfrm>
            <a:off x="381801" y="778828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Exotic" panose="020B7200000000000000" pitchFamily="34" charset="0"/>
              </a:rPr>
              <a:t>Match and say 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4E3803-4892-4C3E-8DE1-AA0D8D813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4" y="0"/>
            <a:ext cx="3048006" cy="225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AC322-3627-4C69-B3DF-FF567E838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7" y="2207036"/>
            <a:ext cx="10699644" cy="225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BFBC4-35D2-4CE9-914A-E2C5CD3B0C32}"/>
              </a:ext>
            </a:extLst>
          </p:cNvPr>
          <p:cNvCxnSpPr/>
          <p:nvPr/>
        </p:nvCxnSpPr>
        <p:spPr>
          <a:xfrm>
            <a:off x="1615736" y="2974019"/>
            <a:ext cx="4163627" cy="790113"/>
          </a:xfrm>
          <a:prstGeom prst="line">
            <a:avLst/>
          </a:prstGeom>
          <a:ln w="38100">
            <a:solidFill>
              <a:srgbClr val="1099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4F8231-3C4A-409A-A305-EB83B8D36172}"/>
              </a:ext>
            </a:extLst>
          </p:cNvPr>
          <p:cNvCxnSpPr>
            <a:cxnSpLocks/>
          </p:cNvCxnSpPr>
          <p:nvPr/>
        </p:nvCxnSpPr>
        <p:spPr>
          <a:xfrm flipH="1">
            <a:off x="1367162" y="2974019"/>
            <a:ext cx="2104007" cy="852257"/>
          </a:xfrm>
          <a:prstGeom prst="line">
            <a:avLst/>
          </a:prstGeom>
          <a:ln w="57150">
            <a:solidFill>
              <a:srgbClr val="A2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FC12AD-FCBB-4C3A-8DC8-A2EF174F87E5}"/>
              </a:ext>
            </a:extLst>
          </p:cNvPr>
          <p:cNvCxnSpPr>
            <a:cxnSpLocks/>
          </p:cNvCxnSpPr>
          <p:nvPr/>
        </p:nvCxnSpPr>
        <p:spPr>
          <a:xfrm>
            <a:off x="5974104" y="2938217"/>
            <a:ext cx="1979721" cy="790113"/>
          </a:xfrm>
          <a:prstGeom prst="line">
            <a:avLst/>
          </a:prstGeom>
          <a:ln w="38100">
            <a:solidFill>
              <a:srgbClr val="255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4F7151-CF29-486A-9EE5-3537DA2FFA49}"/>
              </a:ext>
            </a:extLst>
          </p:cNvPr>
          <p:cNvCxnSpPr>
            <a:cxnSpLocks/>
          </p:cNvCxnSpPr>
          <p:nvPr/>
        </p:nvCxnSpPr>
        <p:spPr>
          <a:xfrm>
            <a:off x="8148566" y="2983658"/>
            <a:ext cx="2007488" cy="780474"/>
          </a:xfrm>
          <a:prstGeom prst="line">
            <a:avLst/>
          </a:prstGeom>
          <a:ln w="38100">
            <a:solidFill>
              <a:srgbClr val="EE8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F2FD76-17EE-4DA4-81B3-A1BB9E2EB008}"/>
              </a:ext>
            </a:extLst>
          </p:cNvPr>
          <p:cNvCxnSpPr/>
          <p:nvPr/>
        </p:nvCxnSpPr>
        <p:spPr>
          <a:xfrm flipH="1">
            <a:off x="3630967" y="2983658"/>
            <a:ext cx="6187736" cy="842618"/>
          </a:xfrm>
          <a:prstGeom prst="line">
            <a:avLst/>
          </a:prstGeom>
          <a:ln w="38100">
            <a:solidFill>
              <a:srgbClr val="54C1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09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ashreg.wav"/>
          </p:stSnd>
        </p:sndAc>
      </p:transition>
    </mc:Choice>
    <mc:Fallback xmlns="">
      <p:transition spd="slow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ar">
            <a:hlinkClick r:id="" action="ppaction://media"/>
            <a:extLst>
              <a:ext uri="{FF2B5EF4-FFF2-40B4-BE49-F238E27FC236}">
                <a16:creationId xmlns:a16="http://schemas.microsoft.com/office/drawing/2014/main" id="{7C179D86-0093-40AB-B6C9-C3DC05C07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06296" y="3951972"/>
            <a:ext cx="609600" cy="609600"/>
          </a:xfrm>
          <a:prstGeom prst="rect">
            <a:avLst/>
          </a:prstGeom>
        </p:spPr>
      </p:pic>
      <p:pic>
        <p:nvPicPr>
          <p:cNvPr id="5" name="hippo">
            <a:hlinkClick r:id="" action="ppaction://media"/>
            <a:extLst>
              <a:ext uri="{FF2B5EF4-FFF2-40B4-BE49-F238E27FC236}">
                <a16:creationId xmlns:a16="http://schemas.microsoft.com/office/drawing/2014/main" id="{36EAFD0A-C1BF-4803-8BE7-DF1C37B629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3986" y="4851363"/>
            <a:ext cx="609600" cy="609600"/>
          </a:xfrm>
          <a:prstGeom prst="rect">
            <a:avLst/>
          </a:prstGeom>
        </p:spPr>
      </p:pic>
      <p:pic>
        <p:nvPicPr>
          <p:cNvPr id="18" name="Track 081">
            <a:hlinkClick r:id="" action="ppaction://media"/>
            <a:extLst>
              <a:ext uri="{FF2B5EF4-FFF2-40B4-BE49-F238E27FC236}">
                <a16:creationId xmlns:a16="http://schemas.microsoft.com/office/drawing/2014/main" id="{6138B6F7-6FD8-42A9-A5C8-4CB3E45554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6387" end="74580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2895" y="4886195"/>
            <a:ext cx="609600" cy="609600"/>
          </a:xfrm>
          <a:prstGeom prst="rect">
            <a:avLst/>
          </a:prstGeom>
        </p:spPr>
      </p:pic>
      <p:pic>
        <p:nvPicPr>
          <p:cNvPr id="17" name="Track 081">
            <a:hlinkClick r:id="" action="ppaction://media"/>
            <a:extLst>
              <a:ext uri="{FF2B5EF4-FFF2-40B4-BE49-F238E27FC236}">
                <a16:creationId xmlns:a16="http://schemas.microsoft.com/office/drawing/2014/main" id="{F7053A84-4407-4B3F-8242-AA241C4108B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2173" end="107843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010" y="492091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7D3DD-E8F6-401F-9F3B-F51DBB616C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90" y="1015662"/>
            <a:ext cx="7311139" cy="471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2CC5FC-FECC-47D8-AC8D-8C5CB9EC44E6}"/>
              </a:ext>
            </a:extLst>
          </p:cNvPr>
          <p:cNvCxnSpPr/>
          <p:nvPr/>
        </p:nvCxnSpPr>
        <p:spPr>
          <a:xfrm flipH="1" flipV="1">
            <a:off x="9070451" y="5328381"/>
            <a:ext cx="522514" cy="58057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CABAB77-17DB-44F4-A1E5-36787209B1EF}"/>
              </a:ext>
            </a:extLst>
          </p:cNvPr>
          <p:cNvSpPr/>
          <p:nvPr/>
        </p:nvSpPr>
        <p:spPr>
          <a:xfrm>
            <a:off x="530010" y="0"/>
            <a:ext cx="7689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6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Count, circle, and say.</a:t>
            </a:r>
            <a:endParaRPr lang="en-US" sz="8800" dirty="0">
              <a:solidFill>
                <a:srgbClr val="FF0066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CCC525-03B0-4EC4-B4BA-39B508556F32}"/>
              </a:ext>
            </a:extLst>
          </p:cNvPr>
          <p:cNvCxnSpPr/>
          <p:nvPr/>
        </p:nvCxnSpPr>
        <p:spPr>
          <a:xfrm flipH="1" flipV="1">
            <a:off x="9144000" y="2752166"/>
            <a:ext cx="522514" cy="58057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CD5EBA-737B-4EA4-B47B-5C2E561B37F8}"/>
              </a:ext>
            </a:extLst>
          </p:cNvPr>
          <p:cNvCxnSpPr/>
          <p:nvPr/>
        </p:nvCxnSpPr>
        <p:spPr>
          <a:xfrm flipH="1" flipV="1">
            <a:off x="11176432" y="2860461"/>
            <a:ext cx="522514" cy="58057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4AE887-CE6D-426E-8F7E-AE579FF2B802}"/>
              </a:ext>
            </a:extLst>
          </p:cNvPr>
          <p:cNvCxnSpPr/>
          <p:nvPr/>
        </p:nvCxnSpPr>
        <p:spPr>
          <a:xfrm flipH="1" flipV="1">
            <a:off x="11245087" y="5444023"/>
            <a:ext cx="522514" cy="58057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9AF92D-E223-4924-A1A3-332604BBD7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325" y="1445096"/>
            <a:ext cx="1414602" cy="189529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ED317-96CD-4476-9CFC-EEDD9074D8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2438" y="1768229"/>
            <a:ext cx="1433657" cy="166077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30496-6963-4BD2-BC22-BDF08F3B94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4253" y="4059640"/>
            <a:ext cx="1556674" cy="147087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322D9E-9083-461C-9AC4-247F7259A6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06787" y="4223576"/>
            <a:ext cx="1638300" cy="114300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7CAC101-CF4A-46F3-AD35-5BE829410B60}"/>
              </a:ext>
            </a:extLst>
          </p:cNvPr>
          <p:cNvSpPr/>
          <p:nvPr/>
        </p:nvSpPr>
        <p:spPr>
          <a:xfrm>
            <a:off x="77002" y="1078029"/>
            <a:ext cx="7200397" cy="2021306"/>
          </a:xfrm>
          <a:custGeom>
            <a:avLst/>
            <a:gdLst>
              <a:gd name="connsiteX0" fmla="*/ 240632 w 7200397"/>
              <a:gd name="connsiteY0" fmla="*/ 1222409 h 2021306"/>
              <a:gd name="connsiteX1" fmla="*/ 298383 w 7200397"/>
              <a:gd name="connsiteY1" fmla="*/ 1203158 h 2021306"/>
              <a:gd name="connsiteX2" fmla="*/ 327259 w 7200397"/>
              <a:gd name="connsiteY2" fmla="*/ 1183908 h 2021306"/>
              <a:gd name="connsiteX3" fmla="*/ 731520 w 7200397"/>
              <a:gd name="connsiteY3" fmla="*/ 1193533 h 2021306"/>
              <a:gd name="connsiteX4" fmla="*/ 789272 w 7200397"/>
              <a:gd name="connsiteY4" fmla="*/ 1232034 h 2021306"/>
              <a:gd name="connsiteX5" fmla="*/ 837398 w 7200397"/>
              <a:gd name="connsiteY5" fmla="*/ 1251285 h 2021306"/>
              <a:gd name="connsiteX6" fmla="*/ 895150 w 7200397"/>
              <a:gd name="connsiteY6" fmla="*/ 1318662 h 2021306"/>
              <a:gd name="connsiteX7" fmla="*/ 904775 w 7200397"/>
              <a:gd name="connsiteY7" fmla="*/ 1347537 h 2021306"/>
              <a:gd name="connsiteX8" fmla="*/ 933651 w 7200397"/>
              <a:gd name="connsiteY8" fmla="*/ 1357163 h 2021306"/>
              <a:gd name="connsiteX9" fmla="*/ 962526 w 7200397"/>
              <a:gd name="connsiteY9" fmla="*/ 1414914 h 2021306"/>
              <a:gd name="connsiteX10" fmla="*/ 991402 w 7200397"/>
              <a:gd name="connsiteY10" fmla="*/ 1434165 h 2021306"/>
              <a:gd name="connsiteX11" fmla="*/ 1001027 w 7200397"/>
              <a:gd name="connsiteY11" fmla="*/ 1472666 h 2021306"/>
              <a:gd name="connsiteX12" fmla="*/ 1020278 w 7200397"/>
              <a:gd name="connsiteY12" fmla="*/ 1540043 h 2021306"/>
              <a:gd name="connsiteX13" fmla="*/ 1039529 w 7200397"/>
              <a:gd name="connsiteY13" fmla="*/ 1626670 h 2021306"/>
              <a:gd name="connsiteX14" fmla="*/ 1058779 w 7200397"/>
              <a:gd name="connsiteY14" fmla="*/ 1655546 h 2021306"/>
              <a:gd name="connsiteX15" fmla="*/ 1078030 w 7200397"/>
              <a:gd name="connsiteY15" fmla="*/ 1713297 h 2021306"/>
              <a:gd name="connsiteX16" fmla="*/ 1097280 w 7200397"/>
              <a:gd name="connsiteY16" fmla="*/ 1771049 h 2021306"/>
              <a:gd name="connsiteX17" fmla="*/ 1106905 w 7200397"/>
              <a:gd name="connsiteY17" fmla="*/ 1799925 h 2021306"/>
              <a:gd name="connsiteX18" fmla="*/ 1135781 w 7200397"/>
              <a:gd name="connsiteY18" fmla="*/ 1828800 h 2021306"/>
              <a:gd name="connsiteX19" fmla="*/ 1174282 w 7200397"/>
              <a:gd name="connsiteY19" fmla="*/ 1886552 h 2021306"/>
              <a:gd name="connsiteX20" fmla="*/ 1183907 w 7200397"/>
              <a:gd name="connsiteY20" fmla="*/ 1915428 h 2021306"/>
              <a:gd name="connsiteX21" fmla="*/ 1222409 w 7200397"/>
              <a:gd name="connsiteY21" fmla="*/ 1934678 h 2021306"/>
              <a:gd name="connsiteX22" fmla="*/ 1309036 w 7200397"/>
              <a:gd name="connsiteY22" fmla="*/ 1992430 h 2021306"/>
              <a:gd name="connsiteX23" fmla="*/ 1424539 w 7200397"/>
              <a:gd name="connsiteY23" fmla="*/ 2021306 h 2021306"/>
              <a:gd name="connsiteX24" fmla="*/ 1588169 w 7200397"/>
              <a:gd name="connsiteY24" fmla="*/ 2011680 h 2021306"/>
              <a:gd name="connsiteX25" fmla="*/ 1626670 w 7200397"/>
              <a:gd name="connsiteY25" fmla="*/ 2002055 h 2021306"/>
              <a:gd name="connsiteX26" fmla="*/ 1694046 w 7200397"/>
              <a:gd name="connsiteY26" fmla="*/ 1944304 h 2021306"/>
              <a:gd name="connsiteX27" fmla="*/ 1732547 w 7200397"/>
              <a:gd name="connsiteY27" fmla="*/ 1925053 h 2021306"/>
              <a:gd name="connsiteX28" fmla="*/ 1761423 w 7200397"/>
              <a:gd name="connsiteY28" fmla="*/ 1896177 h 2021306"/>
              <a:gd name="connsiteX29" fmla="*/ 1790299 w 7200397"/>
              <a:gd name="connsiteY29" fmla="*/ 1876927 h 2021306"/>
              <a:gd name="connsiteX30" fmla="*/ 1828800 w 7200397"/>
              <a:gd name="connsiteY30" fmla="*/ 1848051 h 2021306"/>
              <a:gd name="connsiteX31" fmla="*/ 1963554 w 7200397"/>
              <a:gd name="connsiteY31" fmla="*/ 1799925 h 2021306"/>
              <a:gd name="connsiteX32" fmla="*/ 2021305 w 7200397"/>
              <a:gd name="connsiteY32" fmla="*/ 1722923 h 2021306"/>
              <a:gd name="connsiteX33" fmla="*/ 2050181 w 7200397"/>
              <a:gd name="connsiteY33" fmla="*/ 1674796 h 2021306"/>
              <a:gd name="connsiteX34" fmla="*/ 2079057 w 7200397"/>
              <a:gd name="connsiteY34" fmla="*/ 1665171 h 2021306"/>
              <a:gd name="connsiteX35" fmla="*/ 2098307 w 7200397"/>
              <a:gd name="connsiteY35" fmla="*/ 1626670 h 2021306"/>
              <a:gd name="connsiteX36" fmla="*/ 2107933 w 7200397"/>
              <a:gd name="connsiteY36" fmla="*/ 1588169 h 2021306"/>
              <a:gd name="connsiteX37" fmla="*/ 2136809 w 7200397"/>
              <a:gd name="connsiteY37" fmla="*/ 1540043 h 2021306"/>
              <a:gd name="connsiteX38" fmla="*/ 2156059 w 7200397"/>
              <a:gd name="connsiteY38" fmla="*/ 1472666 h 2021306"/>
              <a:gd name="connsiteX39" fmla="*/ 2184935 w 7200397"/>
              <a:gd name="connsiteY39" fmla="*/ 1443790 h 2021306"/>
              <a:gd name="connsiteX40" fmla="*/ 2194560 w 7200397"/>
              <a:gd name="connsiteY40" fmla="*/ 1405289 h 2021306"/>
              <a:gd name="connsiteX41" fmla="*/ 2223436 w 7200397"/>
              <a:gd name="connsiteY41" fmla="*/ 1366788 h 2021306"/>
              <a:gd name="connsiteX42" fmla="*/ 2242686 w 7200397"/>
              <a:gd name="connsiteY42" fmla="*/ 1337912 h 2021306"/>
              <a:gd name="connsiteX43" fmla="*/ 2252312 w 7200397"/>
              <a:gd name="connsiteY43" fmla="*/ 1309036 h 2021306"/>
              <a:gd name="connsiteX44" fmla="*/ 2290813 w 7200397"/>
              <a:gd name="connsiteY44" fmla="*/ 1289786 h 2021306"/>
              <a:gd name="connsiteX45" fmla="*/ 2310063 w 7200397"/>
              <a:gd name="connsiteY45" fmla="*/ 1260910 h 2021306"/>
              <a:gd name="connsiteX46" fmla="*/ 2406316 w 7200397"/>
              <a:gd name="connsiteY46" fmla="*/ 1232034 h 2021306"/>
              <a:gd name="connsiteX47" fmla="*/ 2492943 w 7200397"/>
              <a:gd name="connsiteY47" fmla="*/ 1212784 h 2021306"/>
              <a:gd name="connsiteX48" fmla="*/ 2714324 w 7200397"/>
              <a:gd name="connsiteY48" fmla="*/ 1222409 h 2021306"/>
              <a:gd name="connsiteX49" fmla="*/ 2772076 w 7200397"/>
              <a:gd name="connsiteY49" fmla="*/ 1232034 h 2021306"/>
              <a:gd name="connsiteX50" fmla="*/ 2839453 w 7200397"/>
              <a:gd name="connsiteY50" fmla="*/ 1241659 h 2021306"/>
              <a:gd name="connsiteX51" fmla="*/ 2897204 w 7200397"/>
              <a:gd name="connsiteY51" fmla="*/ 1260910 h 2021306"/>
              <a:gd name="connsiteX52" fmla="*/ 2945331 w 7200397"/>
              <a:gd name="connsiteY52" fmla="*/ 1270535 h 2021306"/>
              <a:gd name="connsiteX53" fmla="*/ 2983832 w 7200397"/>
              <a:gd name="connsiteY53" fmla="*/ 1289786 h 2021306"/>
              <a:gd name="connsiteX54" fmla="*/ 3012707 w 7200397"/>
              <a:gd name="connsiteY54" fmla="*/ 1299411 h 2021306"/>
              <a:gd name="connsiteX55" fmla="*/ 3089710 w 7200397"/>
              <a:gd name="connsiteY55" fmla="*/ 1337912 h 2021306"/>
              <a:gd name="connsiteX56" fmla="*/ 3262964 w 7200397"/>
              <a:gd name="connsiteY56" fmla="*/ 1347537 h 2021306"/>
              <a:gd name="connsiteX57" fmla="*/ 3311091 w 7200397"/>
              <a:gd name="connsiteY57" fmla="*/ 1309036 h 2021306"/>
              <a:gd name="connsiteX58" fmla="*/ 3349592 w 7200397"/>
              <a:gd name="connsiteY58" fmla="*/ 1299411 h 2021306"/>
              <a:gd name="connsiteX59" fmla="*/ 3445844 w 7200397"/>
              <a:gd name="connsiteY59" fmla="*/ 1251285 h 2021306"/>
              <a:gd name="connsiteX60" fmla="*/ 3474720 w 7200397"/>
              <a:gd name="connsiteY60" fmla="*/ 1232034 h 2021306"/>
              <a:gd name="connsiteX61" fmla="*/ 3522846 w 7200397"/>
              <a:gd name="connsiteY61" fmla="*/ 1222409 h 2021306"/>
              <a:gd name="connsiteX62" fmla="*/ 3570973 w 7200397"/>
              <a:gd name="connsiteY62" fmla="*/ 1203158 h 2021306"/>
              <a:gd name="connsiteX63" fmla="*/ 3801979 w 7200397"/>
              <a:gd name="connsiteY63" fmla="*/ 1222409 h 2021306"/>
              <a:gd name="connsiteX64" fmla="*/ 3878981 w 7200397"/>
              <a:gd name="connsiteY64" fmla="*/ 1241659 h 2021306"/>
              <a:gd name="connsiteX65" fmla="*/ 3917482 w 7200397"/>
              <a:gd name="connsiteY65" fmla="*/ 1251285 h 2021306"/>
              <a:gd name="connsiteX66" fmla="*/ 3955983 w 7200397"/>
              <a:gd name="connsiteY66" fmla="*/ 1280160 h 2021306"/>
              <a:gd name="connsiteX67" fmla="*/ 3994484 w 7200397"/>
              <a:gd name="connsiteY67" fmla="*/ 1299411 h 2021306"/>
              <a:gd name="connsiteX68" fmla="*/ 4013735 w 7200397"/>
              <a:gd name="connsiteY68" fmla="*/ 1328287 h 2021306"/>
              <a:gd name="connsiteX69" fmla="*/ 4061861 w 7200397"/>
              <a:gd name="connsiteY69" fmla="*/ 1366788 h 2021306"/>
              <a:gd name="connsiteX70" fmla="*/ 4081112 w 7200397"/>
              <a:gd name="connsiteY70" fmla="*/ 1395664 h 2021306"/>
              <a:gd name="connsiteX71" fmla="*/ 4167739 w 7200397"/>
              <a:gd name="connsiteY71" fmla="*/ 1424539 h 2021306"/>
              <a:gd name="connsiteX72" fmla="*/ 4215865 w 7200397"/>
              <a:gd name="connsiteY72" fmla="*/ 1443790 h 2021306"/>
              <a:gd name="connsiteX73" fmla="*/ 4437246 w 7200397"/>
              <a:gd name="connsiteY73" fmla="*/ 1405289 h 2021306"/>
              <a:gd name="connsiteX74" fmla="*/ 4466122 w 7200397"/>
              <a:gd name="connsiteY74" fmla="*/ 1347537 h 2021306"/>
              <a:gd name="connsiteX75" fmla="*/ 4485373 w 7200397"/>
              <a:gd name="connsiteY75" fmla="*/ 1309036 h 2021306"/>
              <a:gd name="connsiteX76" fmla="*/ 4514249 w 7200397"/>
              <a:gd name="connsiteY76" fmla="*/ 1260910 h 2021306"/>
              <a:gd name="connsiteX77" fmla="*/ 4523874 w 7200397"/>
              <a:gd name="connsiteY77" fmla="*/ 1222409 h 2021306"/>
              <a:gd name="connsiteX78" fmla="*/ 4533499 w 7200397"/>
              <a:gd name="connsiteY78" fmla="*/ 1193533 h 2021306"/>
              <a:gd name="connsiteX79" fmla="*/ 4764505 w 7200397"/>
              <a:gd name="connsiteY79" fmla="*/ 1222409 h 2021306"/>
              <a:gd name="connsiteX80" fmla="*/ 4889634 w 7200397"/>
              <a:gd name="connsiteY80" fmla="*/ 1270535 h 2021306"/>
              <a:gd name="connsiteX81" fmla="*/ 4918510 w 7200397"/>
              <a:gd name="connsiteY81" fmla="*/ 1280160 h 2021306"/>
              <a:gd name="connsiteX82" fmla="*/ 4947385 w 7200397"/>
              <a:gd name="connsiteY82" fmla="*/ 1299411 h 2021306"/>
              <a:gd name="connsiteX83" fmla="*/ 4976261 w 7200397"/>
              <a:gd name="connsiteY83" fmla="*/ 1309036 h 2021306"/>
              <a:gd name="connsiteX84" fmla="*/ 5034013 w 7200397"/>
              <a:gd name="connsiteY84" fmla="*/ 1347537 h 2021306"/>
              <a:gd name="connsiteX85" fmla="*/ 5072514 w 7200397"/>
              <a:gd name="connsiteY85" fmla="*/ 1376413 h 2021306"/>
              <a:gd name="connsiteX86" fmla="*/ 5101390 w 7200397"/>
              <a:gd name="connsiteY86" fmla="*/ 1395664 h 2021306"/>
              <a:gd name="connsiteX87" fmla="*/ 5139891 w 7200397"/>
              <a:gd name="connsiteY87" fmla="*/ 1434165 h 2021306"/>
              <a:gd name="connsiteX88" fmla="*/ 5188017 w 7200397"/>
              <a:gd name="connsiteY88" fmla="*/ 1463040 h 2021306"/>
              <a:gd name="connsiteX89" fmla="*/ 5245769 w 7200397"/>
              <a:gd name="connsiteY89" fmla="*/ 1520792 h 2021306"/>
              <a:gd name="connsiteX90" fmla="*/ 5303520 w 7200397"/>
              <a:gd name="connsiteY90" fmla="*/ 1559293 h 2021306"/>
              <a:gd name="connsiteX91" fmla="*/ 5332396 w 7200397"/>
              <a:gd name="connsiteY91" fmla="*/ 1578544 h 2021306"/>
              <a:gd name="connsiteX92" fmla="*/ 5361272 w 7200397"/>
              <a:gd name="connsiteY92" fmla="*/ 1588169 h 2021306"/>
              <a:gd name="connsiteX93" fmla="*/ 5467150 w 7200397"/>
              <a:gd name="connsiteY93" fmla="*/ 1636295 h 2021306"/>
              <a:gd name="connsiteX94" fmla="*/ 5534526 w 7200397"/>
              <a:gd name="connsiteY94" fmla="*/ 1665171 h 2021306"/>
              <a:gd name="connsiteX95" fmla="*/ 5630779 w 7200397"/>
              <a:gd name="connsiteY95" fmla="*/ 1694047 h 2021306"/>
              <a:gd name="connsiteX96" fmla="*/ 5717406 w 7200397"/>
              <a:gd name="connsiteY96" fmla="*/ 1732548 h 2021306"/>
              <a:gd name="connsiteX97" fmla="*/ 5775158 w 7200397"/>
              <a:gd name="connsiteY97" fmla="*/ 1761424 h 2021306"/>
              <a:gd name="connsiteX98" fmla="*/ 5804034 w 7200397"/>
              <a:gd name="connsiteY98" fmla="*/ 1771049 h 2021306"/>
              <a:gd name="connsiteX99" fmla="*/ 5861785 w 7200397"/>
              <a:gd name="connsiteY99" fmla="*/ 1799925 h 2021306"/>
              <a:gd name="connsiteX100" fmla="*/ 5909912 w 7200397"/>
              <a:gd name="connsiteY100" fmla="*/ 1809550 h 2021306"/>
              <a:gd name="connsiteX101" fmla="*/ 5938787 w 7200397"/>
              <a:gd name="connsiteY101" fmla="*/ 1819175 h 2021306"/>
              <a:gd name="connsiteX102" fmla="*/ 5977289 w 7200397"/>
              <a:gd name="connsiteY102" fmla="*/ 1828800 h 2021306"/>
              <a:gd name="connsiteX103" fmla="*/ 6015790 w 7200397"/>
              <a:gd name="connsiteY103" fmla="*/ 1857676 h 2021306"/>
              <a:gd name="connsiteX104" fmla="*/ 6092792 w 7200397"/>
              <a:gd name="connsiteY104" fmla="*/ 1876927 h 2021306"/>
              <a:gd name="connsiteX105" fmla="*/ 6323798 w 7200397"/>
              <a:gd name="connsiteY105" fmla="*/ 1828800 h 2021306"/>
              <a:gd name="connsiteX106" fmla="*/ 6352674 w 7200397"/>
              <a:gd name="connsiteY106" fmla="*/ 1780674 h 2021306"/>
              <a:gd name="connsiteX107" fmla="*/ 6381550 w 7200397"/>
              <a:gd name="connsiteY107" fmla="*/ 1549668 h 2021306"/>
              <a:gd name="connsiteX108" fmla="*/ 6391175 w 7200397"/>
              <a:gd name="connsiteY108" fmla="*/ 1386038 h 2021306"/>
              <a:gd name="connsiteX109" fmla="*/ 6420051 w 7200397"/>
              <a:gd name="connsiteY109" fmla="*/ 1203158 h 2021306"/>
              <a:gd name="connsiteX110" fmla="*/ 6439301 w 7200397"/>
              <a:gd name="connsiteY110" fmla="*/ 1135782 h 2021306"/>
              <a:gd name="connsiteX111" fmla="*/ 6458552 w 7200397"/>
              <a:gd name="connsiteY111" fmla="*/ 1106906 h 2021306"/>
              <a:gd name="connsiteX112" fmla="*/ 6468177 w 7200397"/>
              <a:gd name="connsiteY112" fmla="*/ 1078030 h 2021306"/>
              <a:gd name="connsiteX113" fmla="*/ 6497053 w 7200397"/>
              <a:gd name="connsiteY113" fmla="*/ 1058779 h 2021306"/>
              <a:gd name="connsiteX114" fmla="*/ 6882063 w 7200397"/>
              <a:gd name="connsiteY114" fmla="*/ 1039529 h 2021306"/>
              <a:gd name="connsiteX115" fmla="*/ 6920564 w 7200397"/>
              <a:gd name="connsiteY115" fmla="*/ 1029904 h 2021306"/>
              <a:gd name="connsiteX116" fmla="*/ 6968691 w 7200397"/>
              <a:gd name="connsiteY116" fmla="*/ 1020278 h 2021306"/>
              <a:gd name="connsiteX117" fmla="*/ 7045693 w 7200397"/>
              <a:gd name="connsiteY117" fmla="*/ 991403 h 2021306"/>
              <a:gd name="connsiteX118" fmla="*/ 7122695 w 7200397"/>
              <a:gd name="connsiteY118" fmla="*/ 972152 h 2021306"/>
              <a:gd name="connsiteX119" fmla="*/ 7151571 w 7200397"/>
              <a:gd name="connsiteY119" fmla="*/ 952902 h 2021306"/>
              <a:gd name="connsiteX120" fmla="*/ 7161196 w 7200397"/>
              <a:gd name="connsiteY120" fmla="*/ 924026 h 2021306"/>
              <a:gd name="connsiteX121" fmla="*/ 7190072 w 7200397"/>
              <a:gd name="connsiteY121" fmla="*/ 875899 h 2021306"/>
              <a:gd name="connsiteX122" fmla="*/ 7190072 w 7200397"/>
              <a:gd name="connsiteY122" fmla="*/ 221382 h 2021306"/>
              <a:gd name="connsiteX123" fmla="*/ 7170821 w 7200397"/>
              <a:gd name="connsiteY123" fmla="*/ 192506 h 2021306"/>
              <a:gd name="connsiteX124" fmla="*/ 7141945 w 7200397"/>
              <a:gd name="connsiteY124" fmla="*/ 105878 h 2021306"/>
              <a:gd name="connsiteX125" fmla="*/ 7113070 w 7200397"/>
              <a:gd name="connsiteY125" fmla="*/ 96253 h 2021306"/>
              <a:gd name="connsiteX126" fmla="*/ 7045693 w 7200397"/>
              <a:gd name="connsiteY126" fmla="*/ 48127 h 2021306"/>
              <a:gd name="connsiteX127" fmla="*/ 7016817 w 7200397"/>
              <a:gd name="connsiteY127" fmla="*/ 28876 h 2021306"/>
              <a:gd name="connsiteX128" fmla="*/ 6891689 w 7200397"/>
              <a:gd name="connsiteY128" fmla="*/ 19251 h 2021306"/>
              <a:gd name="connsiteX129" fmla="*/ 6131293 w 7200397"/>
              <a:gd name="connsiteY129" fmla="*/ 38502 h 2021306"/>
              <a:gd name="connsiteX130" fmla="*/ 5698156 w 7200397"/>
              <a:gd name="connsiteY130" fmla="*/ 48127 h 2021306"/>
              <a:gd name="connsiteX131" fmla="*/ 5630779 w 7200397"/>
              <a:gd name="connsiteY131" fmla="*/ 57752 h 2021306"/>
              <a:gd name="connsiteX132" fmla="*/ 5515276 w 7200397"/>
              <a:gd name="connsiteY132" fmla="*/ 67377 h 2021306"/>
              <a:gd name="connsiteX133" fmla="*/ 2935705 w 7200397"/>
              <a:gd name="connsiteY133" fmla="*/ 57752 h 2021306"/>
              <a:gd name="connsiteX134" fmla="*/ 2560320 w 7200397"/>
              <a:gd name="connsiteY134" fmla="*/ 28876 h 2021306"/>
              <a:gd name="connsiteX135" fmla="*/ 1963554 w 7200397"/>
              <a:gd name="connsiteY135" fmla="*/ 19251 h 2021306"/>
              <a:gd name="connsiteX136" fmla="*/ 1694046 w 7200397"/>
              <a:gd name="connsiteY136" fmla="*/ 9626 h 2021306"/>
              <a:gd name="connsiteX137" fmla="*/ 1453415 w 7200397"/>
              <a:gd name="connsiteY137" fmla="*/ 0 h 2021306"/>
              <a:gd name="connsiteX138" fmla="*/ 673769 w 7200397"/>
              <a:gd name="connsiteY138" fmla="*/ 9626 h 2021306"/>
              <a:gd name="connsiteX139" fmla="*/ 596766 w 7200397"/>
              <a:gd name="connsiteY139" fmla="*/ 19251 h 2021306"/>
              <a:gd name="connsiteX140" fmla="*/ 567891 w 7200397"/>
              <a:gd name="connsiteY140" fmla="*/ 38502 h 2021306"/>
              <a:gd name="connsiteX141" fmla="*/ 356135 w 7200397"/>
              <a:gd name="connsiteY141" fmla="*/ 67377 h 2021306"/>
              <a:gd name="connsiteX142" fmla="*/ 269507 w 7200397"/>
              <a:gd name="connsiteY142" fmla="*/ 86628 h 2021306"/>
              <a:gd name="connsiteX143" fmla="*/ 221381 w 7200397"/>
              <a:gd name="connsiteY143" fmla="*/ 96253 h 2021306"/>
              <a:gd name="connsiteX144" fmla="*/ 173255 w 7200397"/>
              <a:gd name="connsiteY144" fmla="*/ 115504 h 2021306"/>
              <a:gd name="connsiteX145" fmla="*/ 115503 w 7200397"/>
              <a:gd name="connsiteY145" fmla="*/ 173255 h 2021306"/>
              <a:gd name="connsiteX146" fmla="*/ 57752 w 7200397"/>
              <a:gd name="connsiteY146" fmla="*/ 231007 h 2021306"/>
              <a:gd name="connsiteX147" fmla="*/ 28876 w 7200397"/>
              <a:gd name="connsiteY147" fmla="*/ 298384 h 2021306"/>
              <a:gd name="connsiteX148" fmla="*/ 19251 w 7200397"/>
              <a:gd name="connsiteY148" fmla="*/ 336885 h 2021306"/>
              <a:gd name="connsiteX149" fmla="*/ 0 w 7200397"/>
              <a:gd name="connsiteY149" fmla="*/ 394636 h 2021306"/>
              <a:gd name="connsiteX150" fmla="*/ 9625 w 7200397"/>
              <a:gd name="connsiteY150" fmla="*/ 866274 h 2021306"/>
              <a:gd name="connsiteX151" fmla="*/ 28876 w 7200397"/>
              <a:gd name="connsiteY151" fmla="*/ 962527 h 2021306"/>
              <a:gd name="connsiteX152" fmla="*/ 38501 w 7200397"/>
              <a:gd name="connsiteY152" fmla="*/ 1001028 h 2021306"/>
              <a:gd name="connsiteX153" fmla="*/ 57752 w 7200397"/>
              <a:gd name="connsiteY153" fmla="*/ 1039529 h 2021306"/>
              <a:gd name="connsiteX154" fmla="*/ 67377 w 7200397"/>
              <a:gd name="connsiteY154" fmla="*/ 1068405 h 2021306"/>
              <a:gd name="connsiteX155" fmla="*/ 77002 w 7200397"/>
              <a:gd name="connsiteY155" fmla="*/ 1106906 h 2021306"/>
              <a:gd name="connsiteX156" fmla="*/ 173255 w 7200397"/>
              <a:gd name="connsiteY156" fmla="*/ 1222409 h 2021306"/>
              <a:gd name="connsiteX157" fmla="*/ 221381 w 7200397"/>
              <a:gd name="connsiteY157" fmla="*/ 1241659 h 2021306"/>
              <a:gd name="connsiteX158" fmla="*/ 327259 w 7200397"/>
              <a:gd name="connsiteY158" fmla="*/ 1232034 h 2021306"/>
              <a:gd name="connsiteX159" fmla="*/ 356135 w 7200397"/>
              <a:gd name="connsiteY159" fmla="*/ 1212784 h 2021306"/>
              <a:gd name="connsiteX160" fmla="*/ 385011 w 7200397"/>
              <a:gd name="connsiteY160" fmla="*/ 1183908 h 202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7200397" h="2021306">
                <a:moveTo>
                  <a:pt x="240632" y="1222409"/>
                </a:moveTo>
                <a:cubicBezTo>
                  <a:pt x="259882" y="1215992"/>
                  <a:pt x="279840" y="1211399"/>
                  <a:pt x="298383" y="1203158"/>
                </a:cubicBezTo>
                <a:cubicBezTo>
                  <a:pt x="308954" y="1198460"/>
                  <a:pt x="315694" y="1184165"/>
                  <a:pt x="327259" y="1183908"/>
                </a:cubicBezTo>
                <a:lnTo>
                  <a:pt x="731520" y="1193533"/>
                </a:lnTo>
                <a:cubicBezTo>
                  <a:pt x="807854" y="1218977"/>
                  <a:pt x="706876" y="1180536"/>
                  <a:pt x="789272" y="1232034"/>
                </a:cubicBezTo>
                <a:cubicBezTo>
                  <a:pt x="803924" y="1241191"/>
                  <a:pt x="821356" y="1244868"/>
                  <a:pt x="837398" y="1251285"/>
                </a:cubicBezTo>
                <a:cubicBezTo>
                  <a:pt x="860158" y="1274044"/>
                  <a:pt x="878684" y="1289847"/>
                  <a:pt x="895150" y="1318662"/>
                </a:cubicBezTo>
                <a:cubicBezTo>
                  <a:pt x="900184" y="1327471"/>
                  <a:pt x="897601" y="1340363"/>
                  <a:pt x="904775" y="1347537"/>
                </a:cubicBezTo>
                <a:cubicBezTo>
                  <a:pt x="911949" y="1354711"/>
                  <a:pt x="924026" y="1353954"/>
                  <a:pt x="933651" y="1357163"/>
                </a:cubicBezTo>
                <a:cubicBezTo>
                  <a:pt x="941479" y="1380647"/>
                  <a:pt x="943868" y="1396256"/>
                  <a:pt x="962526" y="1414914"/>
                </a:cubicBezTo>
                <a:cubicBezTo>
                  <a:pt x="970706" y="1423094"/>
                  <a:pt x="981777" y="1427748"/>
                  <a:pt x="991402" y="1434165"/>
                </a:cubicBezTo>
                <a:cubicBezTo>
                  <a:pt x="994610" y="1446999"/>
                  <a:pt x="997393" y="1459946"/>
                  <a:pt x="1001027" y="1472666"/>
                </a:cubicBezTo>
                <a:cubicBezTo>
                  <a:pt x="1017108" y="1528948"/>
                  <a:pt x="1005231" y="1472329"/>
                  <a:pt x="1020278" y="1540043"/>
                </a:cubicBezTo>
                <a:cubicBezTo>
                  <a:pt x="1022388" y="1549538"/>
                  <a:pt x="1034109" y="1614024"/>
                  <a:pt x="1039529" y="1626670"/>
                </a:cubicBezTo>
                <a:cubicBezTo>
                  <a:pt x="1044086" y="1637303"/>
                  <a:pt x="1054081" y="1644975"/>
                  <a:pt x="1058779" y="1655546"/>
                </a:cubicBezTo>
                <a:cubicBezTo>
                  <a:pt x="1067020" y="1674089"/>
                  <a:pt x="1071613" y="1694047"/>
                  <a:pt x="1078030" y="1713297"/>
                </a:cubicBezTo>
                <a:lnTo>
                  <a:pt x="1097280" y="1771049"/>
                </a:lnTo>
                <a:cubicBezTo>
                  <a:pt x="1100488" y="1780674"/>
                  <a:pt x="1099731" y="1792751"/>
                  <a:pt x="1106905" y="1799925"/>
                </a:cubicBezTo>
                <a:cubicBezTo>
                  <a:pt x="1116530" y="1809550"/>
                  <a:pt x="1127424" y="1818055"/>
                  <a:pt x="1135781" y="1828800"/>
                </a:cubicBezTo>
                <a:cubicBezTo>
                  <a:pt x="1149985" y="1847063"/>
                  <a:pt x="1166966" y="1864603"/>
                  <a:pt x="1174282" y="1886552"/>
                </a:cubicBezTo>
                <a:cubicBezTo>
                  <a:pt x="1177490" y="1896177"/>
                  <a:pt x="1176733" y="1908254"/>
                  <a:pt x="1183907" y="1915428"/>
                </a:cubicBezTo>
                <a:cubicBezTo>
                  <a:pt x="1194053" y="1925574"/>
                  <a:pt x="1210189" y="1927158"/>
                  <a:pt x="1222409" y="1934678"/>
                </a:cubicBezTo>
                <a:cubicBezTo>
                  <a:pt x="1251965" y="1952866"/>
                  <a:pt x="1275368" y="1984013"/>
                  <a:pt x="1309036" y="1992430"/>
                </a:cubicBezTo>
                <a:lnTo>
                  <a:pt x="1424539" y="2021306"/>
                </a:lnTo>
                <a:cubicBezTo>
                  <a:pt x="1479082" y="2018097"/>
                  <a:pt x="1533777" y="2016860"/>
                  <a:pt x="1588169" y="2011680"/>
                </a:cubicBezTo>
                <a:cubicBezTo>
                  <a:pt x="1601338" y="2010426"/>
                  <a:pt x="1614511" y="2007266"/>
                  <a:pt x="1626670" y="2002055"/>
                </a:cubicBezTo>
                <a:cubicBezTo>
                  <a:pt x="1661211" y="1987252"/>
                  <a:pt x="1662169" y="1968212"/>
                  <a:pt x="1694046" y="1944304"/>
                </a:cubicBezTo>
                <a:cubicBezTo>
                  <a:pt x="1705525" y="1935695"/>
                  <a:pt x="1720871" y="1933393"/>
                  <a:pt x="1732547" y="1925053"/>
                </a:cubicBezTo>
                <a:cubicBezTo>
                  <a:pt x="1743624" y="1917141"/>
                  <a:pt x="1750966" y="1904891"/>
                  <a:pt x="1761423" y="1896177"/>
                </a:cubicBezTo>
                <a:cubicBezTo>
                  <a:pt x="1770310" y="1888771"/>
                  <a:pt x="1780886" y="1883651"/>
                  <a:pt x="1790299" y="1876927"/>
                </a:cubicBezTo>
                <a:cubicBezTo>
                  <a:pt x="1803353" y="1867603"/>
                  <a:pt x="1814451" y="1855225"/>
                  <a:pt x="1828800" y="1848051"/>
                </a:cubicBezTo>
                <a:cubicBezTo>
                  <a:pt x="1893922" y="1815490"/>
                  <a:pt x="1908149" y="1813776"/>
                  <a:pt x="1963554" y="1799925"/>
                </a:cubicBezTo>
                <a:cubicBezTo>
                  <a:pt x="1982804" y="1774258"/>
                  <a:pt x="2004798" y="1750435"/>
                  <a:pt x="2021305" y="1722923"/>
                </a:cubicBezTo>
                <a:cubicBezTo>
                  <a:pt x="2030930" y="1706881"/>
                  <a:pt x="2036952" y="1688025"/>
                  <a:pt x="2050181" y="1674796"/>
                </a:cubicBezTo>
                <a:cubicBezTo>
                  <a:pt x="2057355" y="1667622"/>
                  <a:pt x="2069432" y="1668379"/>
                  <a:pt x="2079057" y="1665171"/>
                </a:cubicBezTo>
                <a:cubicBezTo>
                  <a:pt x="2085474" y="1652337"/>
                  <a:pt x="2093269" y="1640105"/>
                  <a:pt x="2098307" y="1626670"/>
                </a:cubicBezTo>
                <a:cubicBezTo>
                  <a:pt x="2102952" y="1614284"/>
                  <a:pt x="2102560" y="1600257"/>
                  <a:pt x="2107933" y="1588169"/>
                </a:cubicBezTo>
                <a:cubicBezTo>
                  <a:pt x="2115531" y="1571073"/>
                  <a:pt x="2127184" y="1556085"/>
                  <a:pt x="2136809" y="1540043"/>
                </a:cubicBezTo>
                <a:cubicBezTo>
                  <a:pt x="2138092" y="1534909"/>
                  <a:pt x="2150536" y="1480951"/>
                  <a:pt x="2156059" y="1472666"/>
                </a:cubicBezTo>
                <a:cubicBezTo>
                  <a:pt x="2163610" y="1461340"/>
                  <a:pt x="2175310" y="1453415"/>
                  <a:pt x="2184935" y="1443790"/>
                </a:cubicBezTo>
                <a:cubicBezTo>
                  <a:pt x="2188143" y="1430956"/>
                  <a:pt x="2188644" y="1417121"/>
                  <a:pt x="2194560" y="1405289"/>
                </a:cubicBezTo>
                <a:cubicBezTo>
                  <a:pt x="2201734" y="1390940"/>
                  <a:pt x="2214112" y="1379842"/>
                  <a:pt x="2223436" y="1366788"/>
                </a:cubicBezTo>
                <a:cubicBezTo>
                  <a:pt x="2230160" y="1357375"/>
                  <a:pt x="2237513" y="1348259"/>
                  <a:pt x="2242686" y="1337912"/>
                </a:cubicBezTo>
                <a:cubicBezTo>
                  <a:pt x="2247223" y="1328837"/>
                  <a:pt x="2245138" y="1316210"/>
                  <a:pt x="2252312" y="1309036"/>
                </a:cubicBezTo>
                <a:cubicBezTo>
                  <a:pt x="2262458" y="1298890"/>
                  <a:pt x="2277979" y="1296203"/>
                  <a:pt x="2290813" y="1289786"/>
                </a:cubicBezTo>
                <a:cubicBezTo>
                  <a:pt x="2297230" y="1280161"/>
                  <a:pt x="2300650" y="1267634"/>
                  <a:pt x="2310063" y="1260910"/>
                </a:cubicBezTo>
                <a:cubicBezTo>
                  <a:pt x="2335544" y="1242709"/>
                  <a:pt x="2377071" y="1238301"/>
                  <a:pt x="2406316" y="1232034"/>
                </a:cubicBezTo>
                <a:lnTo>
                  <a:pt x="2492943" y="1212784"/>
                </a:lnTo>
                <a:cubicBezTo>
                  <a:pt x="2566737" y="1215992"/>
                  <a:pt x="2640636" y="1217327"/>
                  <a:pt x="2714324" y="1222409"/>
                </a:cubicBezTo>
                <a:cubicBezTo>
                  <a:pt x="2733794" y="1223752"/>
                  <a:pt x="2752787" y="1229067"/>
                  <a:pt x="2772076" y="1232034"/>
                </a:cubicBezTo>
                <a:cubicBezTo>
                  <a:pt x="2794499" y="1235484"/>
                  <a:pt x="2816994" y="1238451"/>
                  <a:pt x="2839453" y="1241659"/>
                </a:cubicBezTo>
                <a:cubicBezTo>
                  <a:pt x="2858703" y="1248076"/>
                  <a:pt x="2877627" y="1255571"/>
                  <a:pt x="2897204" y="1260910"/>
                </a:cubicBezTo>
                <a:cubicBezTo>
                  <a:pt x="2912988" y="1265215"/>
                  <a:pt x="2929811" y="1265362"/>
                  <a:pt x="2945331" y="1270535"/>
                </a:cubicBezTo>
                <a:cubicBezTo>
                  <a:pt x="2958943" y="1275072"/>
                  <a:pt x="2970644" y="1284134"/>
                  <a:pt x="2983832" y="1289786"/>
                </a:cubicBezTo>
                <a:cubicBezTo>
                  <a:pt x="2993157" y="1293783"/>
                  <a:pt x="3003632" y="1294874"/>
                  <a:pt x="3012707" y="1299411"/>
                </a:cubicBezTo>
                <a:cubicBezTo>
                  <a:pt x="3103627" y="1344871"/>
                  <a:pt x="3024597" y="1316208"/>
                  <a:pt x="3089710" y="1337912"/>
                </a:cubicBezTo>
                <a:cubicBezTo>
                  <a:pt x="3151238" y="1378933"/>
                  <a:pt x="3138225" y="1378722"/>
                  <a:pt x="3262964" y="1347537"/>
                </a:cubicBezTo>
                <a:cubicBezTo>
                  <a:pt x="3282895" y="1342554"/>
                  <a:pt x="3293132" y="1319013"/>
                  <a:pt x="3311091" y="1309036"/>
                </a:cubicBezTo>
                <a:cubicBezTo>
                  <a:pt x="3322655" y="1302612"/>
                  <a:pt x="3336758" y="1302619"/>
                  <a:pt x="3349592" y="1299411"/>
                </a:cubicBezTo>
                <a:cubicBezTo>
                  <a:pt x="3418350" y="1253572"/>
                  <a:pt x="3384898" y="1266521"/>
                  <a:pt x="3445844" y="1251285"/>
                </a:cubicBezTo>
                <a:cubicBezTo>
                  <a:pt x="3455469" y="1244868"/>
                  <a:pt x="3463888" y="1236096"/>
                  <a:pt x="3474720" y="1232034"/>
                </a:cubicBezTo>
                <a:cubicBezTo>
                  <a:pt x="3490038" y="1226290"/>
                  <a:pt x="3507176" y="1227110"/>
                  <a:pt x="3522846" y="1222409"/>
                </a:cubicBezTo>
                <a:cubicBezTo>
                  <a:pt x="3539395" y="1217444"/>
                  <a:pt x="3554931" y="1209575"/>
                  <a:pt x="3570973" y="1203158"/>
                </a:cubicBezTo>
                <a:cubicBezTo>
                  <a:pt x="3670388" y="1209372"/>
                  <a:pt x="3714376" y="1208932"/>
                  <a:pt x="3801979" y="1222409"/>
                </a:cubicBezTo>
                <a:cubicBezTo>
                  <a:pt x="3865568" y="1232192"/>
                  <a:pt x="3831165" y="1227997"/>
                  <a:pt x="3878981" y="1241659"/>
                </a:cubicBezTo>
                <a:cubicBezTo>
                  <a:pt x="3891701" y="1245293"/>
                  <a:pt x="3904648" y="1248076"/>
                  <a:pt x="3917482" y="1251285"/>
                </a:cubicBezTo>
                <a:cubicBezTo>
                  <a:pt x="3930316" y="1260910"/>
                  <a:pt x="3942379" y="1271658"/>
                  <a:pt x="3955983" y="1280160"/>
                </a:cubicBezTo>
                <a:cubicBezTo>
                  <a:pt x="3968151" y="1287765"/>
                  <a:pt x="3983461" y="1290225"/>
                  <a:pt x="3994484" y="1299411"/>
                </a:cubicBezTo>
                <a:cubicBezTo>
                  <a:pt x="4003371" y="1306817"/>
                  <a:pt x="4005555" y="1320107"/>
                  <a:pt x="4013735" y="1328287"/>
                </a:cubicBezTo>
                <a:cubicBezTo>
                  <a:pt x="4028262" y="1342814"/>
                  <a:pt x="4047334" y="1352261"/>
                  <a:pt x="4061861" y="1366788"/>
                </a:cubicBezTo>
                <a:cubicBezTo>
                  <a:pt x="4070041" y="1374968"/>
                  <a:pt x="4072225" y="1388258"/>
                  <a:pt x="4081112" y="1395664"/>
                </a:cubicBezTo>
                <a:cubicBezTo>
                  <a:pt x="4106280" y="1416637"/>
                  <a:pt x="4137429" y="1418477"/>
                  <a:pt x="4167739" y="1424539"/>
                </a:cubicBezTo>
                <a:cubicBezTo>
                  <a:pt x="4183781" y="1430956"/>
                  <a:pt x="4198587" y="1443790"/>
                  <a:pt x="4215865" y="1443790"/>
                </a:cubicBezTo>
                <a:cubicBezTo>
                  <a:pt x="4389278" y="1443790"/>
                  <a:pt x="4360203" y="1456651"/>
                  <a:pt x="4437246" y="1405289"/>
                </a:cubicBezTo>
                <a:cubicBezTo>
                  <a:pt x="4454894" y="1352348"/>
                  <a:pt x="4436269" y="1399781"/>
                  <a:pt x="4466122" y="1347537"/>
                </a:cubicBezTo>
                <a:cubicBezTo>
                  <a:pt x="4473241" y="1335079"/>
                  <a:pt x="4478405" y="1321579"/>
                  <a:pt x="4485373" y="1309036"/>
                </a:cubicBezTo>
                <a:cubicBezTo>
                  <a:pt x="4494459" y="1292682"/>
                  <a:pt x="4504624" y="1276952"/>
                  <a:pt x="4514249" y="1260910"/>
                </a:cubicBezTo>
                <a:cubicBezTo>
                  <a:pt x="4517457" y="1248076"/>
                  <a:pt x="4520240" y="1235129"/>
                  <a:pt x="4523874" y="1222409"/>
                </a:cubicBezTo>
                <a:cubicBezTo>
                  <a:pt x="4526661" y="1212653"/>
                  <a:pt x="4523353" y="1193533"/>
                  <a:pt x="4533499" y="1193533"/>
                </a:cubicBezTo>
                <a:cubicBezTo>
                  <a:pt x="4611100" y="1193533"/>
                  <a:pt x="4764505" y="1222409"/>
                  <a:pt x="4764505" y="1222409"/>
                </a:cubicBezTo>
                <a:cubicBezTo>
                  <a:pt x="4830230" y="1255271"/>
                  <a:pt x="4789396" y="1237123"/>
                  <a:pt x="4889634" y="1270535"/>
                </a:cubicBezTo>
                <a:lnTo>
                  <a:pt x="4918510" y="1280160"/>
                </a:lnTo>
                <a:cubicBezTo>
                  <a:pt x="4928135" y="1286577"/>
                  <a:pt x="4937038" y="1294238"/>
                  <a:pt x="4947385" y="1299411"/>
                </a:cubicBezTo>
                <a:cubicBezTo>
                  <a:pt x="4956460" y="1303948"/>
                  <a:pt x="4967819" y="1303408"/>
                  <a:pt x="4976261" y="1309036"/>
                </a:cubicBezTo>
                <a:cubicBezTo>
                  <a:pt x="5048362" y="1357103"/>
                  <a:pt x="4965353" y="1324651"/>
                  <a:pt x="5034013" y="1347537"/>
                </a:cubicBezTo>
                <a:cubicBezTo>
                  <a:pt x="5046847" y="1357162"/>
                  <a:pt x="5059460" y="1367089"/>
                  <a:pt x="5072514" y="1376413"/>
                </a:cubicBezTo>
                <a:cubicBezTo>
                  <a:pt x="5081927" y="1383137"/>
                  <a:pt x="5092607" y="1388135"/>
                  <a:pt x="5101390" y="1395664"/>
                </a:cubicBezTo>
                <a:cubicBezTo>
                  <a:pt x="5115170" y="1407476"/>
                  <a:pt x="5125565" y="1423022"/>
                  <a:pt x="5139891" y="1434165"/>
                </a:cubicBezTo>
                <a:cubicBezTo>
                  <a:pt x="5154658" y="1445650"/>
                  <a:pt x="5173538" y="1451193"/>
                  <a:pt x="5188017" y="1463040"/>
                </a:cubicBezTo>
                <a:cubicBezTo>
                  <a:pt x="5209088" y="1480280"/>
                  <a:pt x="5223117" y="1505690"/>
                  <a:pt x="5245769" y="1520792"/>
                </a:cubicBezTo>
                <a:lnTo>
                  <a:pt x="5303520" y="1559293"/>
                </a:lnTo>
                <a:cubicBezTo>
                  <a:pt x="5313145" y="1565710"/>
                  <a:pt x="5321421" y="1574886"/>
                  <a:pt x="5332396" y="1578544"/>
                </a:cubicBezTo>
                <a:lnTo>
                  <a:pt x="5361272" y="1588169"/>
                </a:lnTo>
                <a:cubicBezTo>
                  <a:pt x="5432635" y="1635745"/>
                  <a:pt x="5396336" y="1622133"/>
                  <a:pt x="5467150" y="1636295"/>
                </a:cubicBezTo>
                <a:cubicBezTo>
                  <a:pt x="5512961" y="1666838"/>
                  <a:pt x="5478021" y="1648220"/>
                  <a:pt x="5534526" y="1665171"/>
                </a:cubicBezTo>
                <a:cubicBezTo>
                  <a:pt x="5651695" y="1700322"/>
                  <a:pt x="5542038" y="1671862"/>
                  <a:pt x="5630779" y="1694047"/>
                </a:cubicBezTo>
                <a:cubicBezTo>
                  <a:pt x="5685867" y="1749135"/>
                  <a:pt x="5628433" y="1702890"/>
                  <a:pt x="5717406" y="1732548"/>
                </a:cubicBezTo>
                <a:cubicBezTo>
                  <a:pt x="5737824" y="1739354"/>
                  <a:pt x="5755490" y="1752683"/>
                  <a:pt x="5775158" y="1761424"/>
                </a:cubicBezTo>
                <a:cubicBezTo>
                  <a:pt x="5784430" y="1765545"/>
                  <a:pt x="5794763" y="1766928"/>
                  <a:pt x="5804034" y="1771049"/>
                </a:cubicBezTo>
                <a:cubicBezTo>
                  <a:pt x="5823702" y="1779790"/>
                  <a:pt x="5841558" y="1792570"/>
                  <a:pt x="5861785" y="1799925"/>
                </a:cubicBezTo>
                <a:cubicBezTo>
                  <a:pt x="5877160" y="1805516"/>
                  <a:pt x="5894040" y="1805582"/>
                  <a:pt x="5909912" y="1809550"/>
                </a:cubicBezTo>
                <a:cubicBezTo>
                  <a:pt x="5919755" y="1812011"/>
                  <a:pt x="5929032" y="1816388"/>
                  <a:pt x="5938787" y="1819175"/>
                </a:cubicBezTo>
                <a:cubicBezTo>
                  <a:pt x="5951507" y="1822809"/>
                  <a:pt x="5964455" y="1825592"/>
                  <a:pt x="5977289" y="1828800"/>
                </a:cubicBezTo>
                <a:cubicBezTo>
                  <a:pt x="5990123" y="1838425"/>
                  <a:pt x="6000982" y="1851506"/>
                  <a:pt x="6015790" y="1857676"/>
                </a:cubicBezTo>
                <a:cubicBezTo>
                  <a:pt x="6040212" y="1867852"/>
                  <a:pt x="6092792" y="1876927"/>
                  <a:pt x="6092792" y="1876927"/>
                </a:cubicBezTo>
                <a:cubicBezTo>
                  <a:pt x="6347426" y="1865353"/>
                  <a:pt x="6267151" y="1930764"/>
                  <a:pt x="6323798" y="1828800"/>
                </a:cubicBezTo>
                <a:cubicBezTo>
                  <a:pt x="6332884" y="1812446"/>
                  <a:pt x="6343049" y="1796716"/>
                  <a:pt x="6352674" y="1780674"/>
                </a:cubicBezTo>
                <a:cubicBezTo>
                  <a:pt x="6364149" y="1700346"/>
                  <a:pt x="6373970" y="1635570"/>
                  <a:pt x="6381550" y="1549668"/>
                </a:cubicBezTo>
                <a:cubicBezTo>
                  <a:pt x="6386352" y="1495242"/>
                  <a:pt x="6387541" y="1440555"/>
                  <a:pt x="6391175" y="1386038"/>
                </a:cubicBezTo>
                <a:cubicBezTo>
                  <a:pt x="6402353" y="1218368"/>
                  <a:pt x="6387573" y="1311418"/>
                  <a:pt x="6420051" y="1203158"/>
                </a:cubicBezTo>
                <a:cubicBezTo>
                  <a:pt x="6424677" y="1187738"/>
                  <a:pt x="6431214" y="1151956"/>
                  <a:pt x="6439301" y="1135782"/>
                </a:cubicBezTo>
                <a:cubicBezTo>
                  <a:pt x="6444475" y="1125435"/>
                  <a:pt x="6452135" y="1116531"/>
                  <a:pt x="6458552" y="1106906"/>
                </a:cubicBezTo>
                <a:cubicBezTo>
                  <a:pt x="6461760" y="1097281"/>
                  <a:pt x="6461839" y="1085953"/>
                  <a:pt x="6468177" y="1078030"/>
                </a:cubicBezTo>
                <a:cubicBezTo>
                  <a:pt x="6475404" y="1068997"/>
                  <a:pt x="6485534" y="1059850"/>
                  <a:pt x="6497053" y="1058779"/>
                </a:cubicBezTo>
                <a:cubicBezTo>
                  <a:pt x="6624998" y="1046877"/>
                  <a:pt x="6753726" y="1045946"/>
                  <a:pt x="6882063" y="1039529"/>
                </a:cubicBezTo>
                <a:cubicBezTo>
                  <a:pt x="6894897" y="1036321"/>
                  <a:pt x="6907650" y="1032774"/>
                  <a:pt x="6920564" y="1029904"/>
                </a:cubicBezTo>
                <a:cubicBezTo>
                  <a:pt x="6936534" y="1026355"/>
                  <a:pt x="6952819" y="1024246"/>
                  <a:pt x="6968691" y="1020278"/>
                </a:cubicBezTo>
                <a:cubicBezTo>
                  <a:pt x="7002634" y="1011792"/>
                  <a:pt x="7007430" y="1003176"/>
                  <a:pt x="7045693" y="991403"/>
                </a:cubicBezTo>
                <a:cubicBezTo>
                  <a:pt x="7070980" y="983622"/>
                  <a:pt x="7122695" y="972152"/>
                  <a:pt x="7122695" y="972152"/>
                </a:cubicBezTo>
                <a:cubicBezTo>
                  <a:pt x="7132320" y="965735"/>
                  <a:pt x="7144344" y="961935"/>
                  <a:pt x="7151571" y="952902"/>
                </a:cubicBezTo>
                <a:cubicBezTo>
                  <a:pt x="7157909" y="944979"/>
                  <a:pt x="7156659" y="933101"/>
                  <a:pt x="7161196" y="924026"/>
                </a:cubicBezTo>
                <a:cubicBezTo>
                  <a:pt x="7169563" y="907293"/>
                  <a:pt x="7180447" y="891941"/>
                  <a:pt x="7190072" y="875899"/>
                </a:cubicBezTo>
                <a:cubicBezTo>
                  <a:pt x="7197637" y="633824"/>
                  <a:pt x="7208927" y="466489"/>
                  <a:pt x="7190072" y="221382"/>
                </a:cubicBezTo>
                <a:cubicBezTo>
                  <a:pt x="7189185" y="209848"/>
                  <a:pt x="7177238" y="202131"/>
                  <a:pt x="7170821" y="192506"/>
                </a:cubicBezTo>
                <a:cubicBezTo>
                  <a:pt x="7165595" y="171600"/>
                  <a:pt x="7154891" y="121413"/>
                  <a:pt x="7141945" y="105878"/>
                </a:cubicBezTo>
                <a:cubicBezTo>
                  <a:pt x="7135450" y="98084"/>
                  <a:pt x="7122695" y="99461"/>
                  <a:pt x="7113070" y="96253"/>
                </a:cubicBezTo>
                <a:cubicBezTo>
                  <a:pt x="7066034" y="49217"/>
                  <a:pt x="7104817" y="81912"/>
                  <a:pt x="7045693" y="48127"/>
                </a:cubicBezTo>
                <a:cubicBezTo>
                  <a:pt x="7035649" y="42388"/>
                  <a:pt x="7028187" y="31008"/>
                  <a:pt x="7016817" y="28876"/>
                </a:cubicBezTo>
                <a:cubicBezTo>
                  <a:pt x="6975701" y="21167"/>
                  <a:pt x="6933398" y="22459"/>
                  <a:pt x="6891689" y="19251"/>
                </a:cubicBezTo>
                <a:lnTo>
                  <a:pt x="6131293" y="38502"/>
                </a:lnTo>
                <a:lnTo>
                  <a:pt x="5698156" y="48127"/>
                </a:lnTo>
                <a:cubicBezTo>
                  <a:pt x="5675486" y="48999"/>
                  <a:pt x="5653341" y="55377"/>
                  <a:pt x="5630779" y="57752"/>
                </a:cubicBezTo>
                <a:cubicBezTo>
                  <a:pt x="5592357" y="61796"/>
                  <a:pt x="5553777" y="64169"/>
                  <a:pt x="5515276" y="67377"/>
                </a:cubicBezTo>
                <a:lnTo>
                  <a:pt x="2935705" y="57752"/>
                </a:lnTo>
                <a:cubicBezTo>
                  <a:pt x="1929331" y="50859"/>
                  <a:pt x="3239002" y="55318"/>
                  <a:pt x="2560320" y="28876"/>
                </a:cubicBezTo>
                <a:cubicBezTo>
                  <a:pt x="2361523" y="21131"/>
                  <a:pt x="2162476" y="22459"/>
                  <a:pt x="1963554" y="19251"/>
                </a:cubicBezTo>
                <a:lnTo>
                  <a:pt x="1694046" y="9626"/>
                </a:lnTo>
                <a:cubicBezTo>
                  <a:pt x="1613829" y="6599"/>
                  <a:pt x="1533689" y="0"/>
                  <a:pt x="1453415" y="0"/>
                </a:cubicBezTo>
                <a:cubicBezTo>
                  <a:pt x="1193513" y="0"/>
                  <a:pt x="933651" y="6417"/>
                  <a:pt x="673769" y="9626"/>
                </a:cubicBezTo>
                <a:cubicBezTo>
                  <a:pt x="648101" y="12834"/>
                  <a:pt x="621722" y="12445"/>
                  <a:pt x="596766" y="19251"/>
                </a:cubicBezTo>
                <a:cubicBezTo>
                  <a:pt x="585606" y="22295"/>
                  <a:pt x="579068" y="35521"/>
                  <a:pt x="567891" y="38502"/>
                </a:cubicBezTo>
                <a:cubicBezTo>
                  <a:pt x="508971" y="54214"/>
                  <a:pt x="418209" y="61170"/>
                  <a:pt x="356135" y="67377"/>
                </a:cubicBezTo>
                <a:lnTo>
                  <a:pt x="269507" y="86628"/>
                </a:lnTo>
                <a:cubicBezTo>
                  <a:pt x="253510" y="90056"/>
                  <a:pt x="237051" y="91552"/>
                  <a:pt x="221381" y="96253"/>
                </a:cubicBezTo>
                <a:cubicBezTo>
                  <a:pt x="204832" y="101218"/>
                  <a:pt x="189297" y="109087"/>
                  <a:pt x="173255" y="115504"/>
                </a:cubicBezTo>
                <a:cubicBezTo>
                  <a:pt x="154004" y="134754"/>
                  <a:pt x="131838" y="151476"/>
                  <a:pt x="115503" y="173255"/>
                </a:cubicBezTo>
                <a:cubicBezTo>
                  <a:pt x="79686" y="221010"/>
                  <a:pt x="99975" y="202857"/>
                  <a:pt x="57752" y="231007"/>
                </a:cubicBezTo>
                <a:cubicBezTo>
                  <a:pt x="30114" y="341550"/>
                  <a:pt x="68761" y="205316"/>
                  <a:pt x="28876" y="298384"/>
                </a:cubicBezTo>
                <a:cubicBezTo>
                  <a:pt x="23665" y="310543"/>
                  <a:pt x="23052" y="324214"/>
                  <a:pt x="19251" y="336885"/>
                </a:cubicBezTo>
                <a:cubicBezTo>
                  <a:pt x="13420" y="356321"/>
                  <a:pt x="6417" y="375386"/>
                  <a:pt x="0" y="394636"/>
                </a:cubicBezTo>
                <a:cubicBezTo>
                  <a:pt x="3208" y="551849"/>
                  <a:pt x="4013" y="709129"/>
                  <a:pt x="9625" y="866274"/>
                </a:cubicBezTo>
                <a:cubicBezTo>
                  <a:pt x="11972" y="931976"/>
                  <a:pt x="15974" y="917369"/>
                  <a:pt x="28876" y="962527"/>
                </a:cubicBezTo>
                <a:cubicBezTo>
                  <a:pt x="32510" y="975247"/>
                  <a:pt x="33856" y="988642"/>
                  <a:pt x="38501" y="1001028"/>
                </a:cubicBezTo>
                <a:cubicBezTo>
                  <a:pt x="43539" y="1014463"/>
                  <a:pt x="52100" y="1026341"/>
                  <a:pt x="57752" y="1039529"/>
                </a:cubicBezTo>
                <a:cubicBezTo>
                  <a:pt x="61749" y="1048855"/>
                  <a:pt x="64590" y="1058649"/>
                  <a:pt x="67377" y="1068405"/>
                </a:cubicBezTo>
                <a:cubicBezTo>
                  <a:pt x="71011" y="1081125"/>
                  <a:pt x="71086" y="1095074"/>
                  <a:pt x="77002" y="1106906"/>
                </a:cubicBezTo>
                <a:cubicBezTo>
                  <a:pt x="90235" y="1133372"/>
                  <a:pt x="146647" y="1211766"/>
                  <a:pt x="173255" y="1222409"/>
                </a:cubicBezTo>
                <a:lnTo>
                  <a:pt x="221381" y="1241659"/>
                </a:lnTo>
                <a:cubicBezTo>
                  <a:pt x="256674" y="1238451"/>
                  <a:pt x="292607" y="1239459"/>
                  <a:pt x="327259" y="1232034"/>
                </a:cubicBezTo>
                <a:cubicBezTo>
                  <a:pt x="338570" y="1229610"/>
                  <a:pt x="347955" y="1220964"/>
                  <a:pt x="356135" y="1212784"/>
                </a:cubicBezTo>
                <a:cubicBezTo>
                  <a:pt x="387681" y="1181238"/>
                  <a:pt x="360900" y="1183908"/>
                  <a:pt x="385011" y="118390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D47D44-84BB-40F3-B6B9-337FDD7A8C7A}"/>
              </a:ext>
            </a:extLst>
          </p:cNvPr>
          <p:cNvSpPr/>
          <p:nvPr/>
        </p:nvSpPr>
        <p:spPr>
          <a:xfrm>
            <a:off x="265502" y="2319688"/>
            <a:ext cx="2814582" cy="1578544"/>
          </a:xfrm>
          <a:custGeom>
            <a:avLst/>
            <a:gdLst>
              <a:gd name="connsiteX0" fmla="*/ 42506 w 2814582"/>
              <a:gd name="connsiteY0" fmla="*/ 67377 h 1578544"/>
              <a:gd name="connsiteX1" fmla="*/ 13631 w 2814582"/>
              <a:gd name="connsiteY1" fmla="*/ 163630 h 1578544"/>
              <a:gd name="connsiteX2" fmla="*/ 13631 w 2814582"/>
              <a:gd name="connsiteY2" fmla="*/ 462013 h 1578544"/>
              <a:gd name="connsiteX3" fmla="*/ 23256 w 2814582"/>
              <a:gd name="connsiteY3" fmla="*/ 500514 h 1578544"/>
              <a:gd name="connsiteX4" fmla="*/ 61757 w 2814582"/>
              <a:gd name="connsiteY4" fmla="*/ 587141 h 1578544"/>
              <a:gd name="connsiteX5" fmla="*/ 71382 w 2814582"/>
              <a:gd name="connsiteY5" fmla="*/ 616017 h 1578544"/>
              <a:gd name="connsiteX6" fmla="*/ 71382 w 2814582"/>
              <a:gd name="connsiteY6" fmla="*/ 818148 h 1578544"/>
              <a:gd name="connsiteX7" fmla="*/ 52132 w 2814582"/>
              <a:gd name="connsiteY7" fmla="*/ 866274 h 1578544"/>
              <a:gd name="connsiteX8" fmla="*/ 42506 w 2814582"/>
              <a:gd name="connsiteY8" fmla="*/ 895150 h 1578544"/>
              <a:gd name="connsiteX9" fmla="*/ 61757 w 2814582"/>
              <a:gd name="connsiteY9" fmla="*/ 1116531 h 1578544"/>
              <a:gd name="connsiteX10" fmla="*/ 81007 w 2814582"/>
              <a:gd name="connsiteY10" fmla="*/ 1260910 h 1578544"/>
              <a:gd name="connsiteX11" fmla="*/ 109883 w 2814582"/>
              <a:gd name="connsiteY11" fmla="*/ 1395664 h 1578544"/>
              <a:gd name="connsiteX12" fmla="*/ 167635 w 2814582"/>
              <a:gd name="connsiteY12" fmla="*/ 1434165 h 1578544"/>
              <a:gd name="connsiteX13" fmla="*/ 235012 w 2814582"/>
              <a:gd name="connsiteY13" fmla="*/ 1463040 h 1578544"/>
              <a:gd name="connsiteX14" fmla="*/ 292763 w 2814582"/>
              <a:gd name="connsiteY14" fmla="*/ 1482291 h 1578544"/>
              <a:gd name="connsiteX15" fmla="*/ 331264 w 2814582"/>
              <a:gd name="connsiteY15" fmla="*/ 1501541 h 1578544"/>
              <a:gd name="connsiteX16" fmla="*/ 427517 w 2814582"/>
              <a:gd name="connsiteY16" fmla="*/ 1511167 h 1578544"/>
              <a:gd name="connsiteX17" fmla="*/ 581521 w 2814582"/>
              <a:gd name="connsiteY17" fmla="*/ 1549668 h 1578544"/>
              <a:gd name="connsiteX18" fmla="*/ 648898 w 2814582"/>
              <a:gd name="connsiteY18" fmla="*/ 1559293 h 1578544"/>
              <a:gd name="connsiteX19" fmla="*/ 716275 w 2814582"/>
              <a:gd name="connsiteY19" fmla="*/ 1578544 h 1578544"/>
              <a:gd name="connsiteX20" fmla="*/ 793277 w 2814582"/>
              <a:gd name="connsiteY20" fmla="*/ 1559293 h 1578544"/>
              <a:gd name="connsiteX21" fmla="*/ 860654 w 2814582"/>
              <a:gd name="connsiteY21" fmla="*/ 1549668 h 1578544"/>
              <a:gd name="connsiteX22" fmla="*/ 889530 w 2814582"/>
              <a:gd name="connsiteY22" fmla="*/ 1511167 h 1578544"/>
              <a:gd name="connsiteX23" fmla="*/ 928031 w 2814582"/>
              <a:gd name="connsiteY23" fmla="*/ 1491916 h 1578544"/>
              <a:gd name="connsiteX24" fmla="*/ 1014658 w 2814582"/>
              <a:gd name="connsiteY24" fmla="*/ 1443790 h 1578544"/>
              <a:gd name="connsiteX25" fmla="*/ 1053159 w 2814582"/>
              <a:gd name="connsiteY25" fmla="*/ 1414914 h 1578544"/>
              <a:gd name="connsiteX26" fmla="*/ 1255290 w 2814582"/>
              <a:gd name="connsiteY26" fmla="*/ 1424539 h 1578544"/>
              <a:gd name="connsiteX27" fmla="*/ 1361167 w 2814582"/>
              <a:gd name="connsiteY27" fmla="*/ 1443790 h 1578544"/>
              <a:gd name="connsiteX28" fmla="*/ 1418919 w 2814582"/>
              <a:gd name="connsiteY28" fmla="*/ 1453415 h 1578544"/>
              <a:gd name="connsiteX29" fmla="*/ 1534422 w 2814582"/>
              <a:gd name="connsiteY29" fmla="*/ 1482291 h 1578544"/>
              <a:gd name="connsiteX30" fmla="*/ 1659551 w 2814582"/>
              <a:gd name="connsiteY30" fmla="*/ 1491916 h 1578544"/>
              <a:gd name="connsiteX31" fmla="*/ 2015685 w 2814582"/>
              <a:gd name="connsiteY31" fmla="*/ 1463040 h 1578544"/>
              <a:gd name="connsiteX32" fmla="*/ 2044561 w 2814582"/>
              <a:gd name="connsiteY32" fmla="*/ 1453415 h 1578544"/>
              <a:gd name="connsiteX33" fmla="*/ 2102313 w 2814582"/>
              <a:gd name="connsiteY33" fmla="*/ 1405289 h 1578544"/>
              <a:gd name="connsiteX34" fmla="*/ 2140814 w 2814582"/>
              <a:gd name="connsiteY34" fmla="*/ 1347537 h 1578544"/>
              <a:gd name="connsiteX35" fmla="*/ 2160064 w 2814582"/>
              <a:gd name="connsiteY35" fmla="*/ 1318661 h 1578544"/>
              <a:gd name="connsiteX36" fmla="*/ 2169690 w 2814582"/>
              <a:gd name="connsiteY36" fmla="*/ 1280160 h 1578544"/>
              <a:gd name="connsiteX37" fmla="*/ 2188940 w 2814582"/>
              <a:gd name="connsiteY37" fmla="*/ 1232034 h 1578544"/>
              <a:gd name="connsiteX38" fmla="*/ 2208191 w 2814582"/>
              <a:gd name="connsiteY38" fmla="*/ 1126156 h 1578544"/>
              <a:gd name="connsiteX39" fmla="*/ 2265942 w 2814582"/>
              <a:gd name="connsiteY39" fmla="*/ 1068405 h 1578544"/>
              <a:gd name="connsiteX40" fmla="*/ 2304443 w 2814582"/>
              <a:gd name="connsiteY40" fmla="*/ 1058779 h 1578544"/>
              <a:gd name="connsiteX41" fmla="*/ 2333319 w 2814582"/>
              <a:gd name="connsiteY41" fmla="*/ 1049154 h 1578544"/>
              <a:gd name="connsiteX42" fmla="*/ 2362195 w 2814582"/>
              <a:gd name="connsiteY42" fmla="*/ 1029904 h 1578544"/>
              <a:gd name="connsiteX43" fmla="*/ 2525824 w 2814582"/>
              <a:gd name="connsiteY43" fmla="*/ 1010653 h 1578544"/>
              <a:gd name="connsiteX44" fmla="*/ 2554700 w 2814582"/>
              <a:gd name="connsiteY44" fmla="*/ 991403 h 1578544"/>
              <a:gd name="connsiteX45" fmla="*/ 2631702 w 2814582"/>
              <a:gd name="connsiteY45" fmla="*/ 972152 h 1578544"/>
              <a:gd name="connsiteX46" fmla="*/ 2727955 w 2814582"/>
              <a:gd name="connsiteY46" fmla="*/ 924026 h 1578544"/>
              <a:gd name="connsiteX47" fmla="*/ 2795332 w 2814582"/>
              <a:gd name="connsiteY47" fmla="*/ 875899 h 1578544"/>
              <a:gd name="connsiteX48" fmla="*/ 2804957 w 2814582"/>
              <a:gd name="connsiteY48" fmla="*/ 827773 h 1578544"/>
              <a:gd name="connsiteX49" fmla="*/ 2814582 w 2814582"/>
              <a:gd name="connsiteY49" fmla="*/ 452388 h 1578544"/>
              <a:gd name="connsiteX50" fmla="*/ 2804957 w 2814582"/>
              <a:gd name="connsiteY50" fmla="*/ 259883 h 1578544"/>
              <a:gd name="connsiteX51" fmla="*/ 2795332 w 2814582"/>
              <a:gd name="connsiteY51" fmla="*/ 231007 h 1578544"/>
              <a:gd name="connsiteX52" fmla="*/ 2737580 w 2814582"/>
              <a:gd name="connsiteY52" fmla="*/ 173255 h 1578544"/>
              <a:gd name="connsiteX53" fmla="*/ 2699079 w 2814582"/>
              <a:gd name="connsiteY53" fmla="*/ 154005 h 1578544"/>
              <a:gd name="connsiteX54" fmla="*/ 2650953 w 2814582"/>
              <a:gd name="connsiteY54" fmla="*/ 115504 h 1578544"/>
              <a:gd name="connsiteX55" fmla="*/ 2602826 w 2814582"/>
              <a:gd name="connsiteY55" fmla="*/ 105878 h 1578544"/>
              <a:gd name="connsiteX56" fmla="*/ 2564325 w 2814582"/>
              <a:gd name="connsiteY56" fmla="*/ 96253 h 1578544"/>
              <a:gd name="connsiteX57" fmla="*/ 2468073 w 2814582"/>
              <a:gd name="connsiteY57" fmla="*/ 77003 h 1578544"/>
              <a:gd name="connsiteX58" fmla="*/ 2381445 w 2814582"/>
              <a:gd name="connsiteY58" fmla="*/ 86628 h 1578544"/>
              <a:gd name="connsiteX59" fmla="*/ 2314069 w 2814582"/>
              <a:gd name="connsiteY59" fmla="*/ 134754 h 1578544"/>
              <a:gd name="connsiteX60" fmla="*/ 2285193 w 2814582"/>
              <a:gd name="connsiteY60" fmla="*/ 144379 h 1578544"/>
              <a:gd name="connsiteX61" fmla="*/ 2227441 w 2814582"/>
              <a:gd name="connsiteY61" fmla="*/ 202131 h 1578544"/>
              <a:gd name="connsiteX62" fmla="*/ 2169690 w 2814582"/>
              <a:gd name="connsiteY62" fmla="*/ 221381 h 1578544"/>
              <a:gd name="connsiteX63" fmla="*/ 2063812 w 2814582"/>
              <a:gd name="connsiteY63" fmla="*/ 288758 h 1578544"/>
              <a:gd name="connsiteX64" fmla="*/ 2025311 w 2814582"/>
              <a:gd name="connsiteY64" fmla="*/ 308009 h 1578544"/>
              <a:gd name="connsiteX65" fmla="*/ 2006060 w 2814582"/>
              <a:gd name="connsiteY65" fmla="*/ 336885 h 1578544"/>
              <a:gd name="connsiteX66" fmla="*/ 1938683 w 2814582"/>
              <a:gd name="connsiteY66" fmla="*/ 404261 h 1578544"/>
              <a:gd name="connsiteX67" fmla="*/ 1900182 w 2814582"/>
              <a:gd name="connsiteY67" fmla="*/ 462013 h 1578544"/>
              <a:gd name="connsiteX68" fmla="*/ 1852056 w 2814582"/>
              <a:gd name="connsiteY68" fmla="*/ 558266 h 1578544"/>
              <a:gd name="connsiteX69" fmla="*/ 1852056 w 2814582"/>
              <a:gd name="connsiteY69" fmla="*/ 558266 h 1578544"/>
              <a:gd name="connsiteX70" fmla="*/ 1842431 w 2814582"/>
              <a:gd name="connsiteY70" fmla="*/ 587141 h 1578544"/>
              <a:gd name="connsiteX71" fmla="*/ 1803930 w 2814582"/>
              <a:gd name="connsiteY71" fmla="*/ 616017 h 1578544"/>
              <a:gd name="connsiteX72" fmla="*/ 1707677 w 2814582"/>
              <a:gd name="connsiteY72" fmla="*/ 702645 h 1578544"/>
              <a:gd name="connsiteX73" fmla="*/ 1678801 w 2814582"/>
              <a:gd name="connsiteY73" fmla="*/ 712270 h 1578544"/>
              <a:gd name="connsiteX74" fmla="*/ 1640300 w 2814582"/>
              <a:gd name="connsiteY74" fmla="*/ 731520 h 1578544"/>
              <a:gd name="connsiteX75" fmla="*/ 1582549 w 2814582"/>
              <a:gd name="connsiteY75" fmla="*/ 750771 h 1578544"/>
              <a:gd name="connsiteX76" fmla="*/ 1553673 w 2814582"/>
              <a:gd name="connsiteY76" fmla="*/ 760396 h 1578544"/>
              <a:gd name="connsiteX77" fmla="*/ 1515172 w 2814582"/>
              <a:gd name="connsiteY77" fmla="*/ 779647 h 1578544"/>
              <a:gd name="connsiteX78" fmla="*/ 1447795 w 2814582"/>
              <a:gd name="connsiteY78" fmla="*/ 789272 h 1578544"/>
              <a:gd name="connsiteX79" fmla="*/ 1380418 w 2814582"/>
              <a:gd name="connsiteY79" fmla="*/ 808523 h 1578544"/>
              <a:gd name="connsiteX80" fmla="*/ 1341917 w 2814582"/>
              <a:gd name="connsiteY80" fmla="*/ 818148 h 1578544"/>
              <a:gd name="connsiteX81" fmla="*/ 1284165 w 2814582"/>
              <a:gd name="connsiteY81" fmla="*/ 837398 h 1578544"/>
              <a:gd name="connsiteX82" fmla="*/ 1110911 w 2814582"/>
              <a:gd name="connsiteY82" fmla="*/ 827773 h 1578544"/>
              <a:gd name="connsiteX83" fmla="*/ 1082035 w 2814582"/>
              <a:gd name="connsiteY83" fmla="*/ 818148 h 1578544"/>
              <a:gd name="connsiteX84" fmla="*/ 1043534 w 2814582"/>
              <a:gd name="connsiteY84" fmla="*/ 808523 h 1578544"/>
              <a:gd name="connsiteX85" fmla="*/ 1014658 w 2814582"/>
              <a:gd name="connsiteY85" fmla="*/ 779647 h 1578544"/>
              <a:gd name="connsiteX86" fmla="*/ 985782 w 2814582"/>
              <a:gd name="connsiteY86" fmla="*/ 770021 h 1578544"/>
              <a:gd name="connsiteX87" fmla="*/ 947281 w 2814582"/>
              <a:gd name="connsiteY87" fmla="*/ 731520 h 1578544"/>
              <a:gd name="connsiteX88" fmla="*/ 918405 w 2814582"/>
              <a:gd name="connsiteY88" fmla="*/ 712270 h 1578544"/>
              <a:gd name="connsiteX89" fmla="*/ 860654 w 2814582"/>
              <a:gd name="connsiteY89" fmla="*/ 664144 h 1578544"/>
              <a:gd name="connsiteX90" fmla="*/ 822153 w 2814582"/>
              <a:gd name="connsiteY90" fmla="*/ 596767 h 1578544"/>
              <a:gd name="connsiteX91" fmla="*/ 793277 w 2814582"/>
              <a:gd name="connsiteY91" fmla="*/ 558266 h 1578544"/>
              <a:gd name="connsiteX92" fmla="*/ 774026 w 2814582"/>
              <a:gd name="connsiteY92" fmla="*/ 500514 h 1578544"/>
              <a:gd name="connsiteX93" fmla="*/ 764401 w 2814582"/>
              <a:gd name="connsiteY93" fmla="*/ 471638 h 1578544"/>
              <a:gd name="connsiteX94" fmla="*/ 745151 w 2814582"/>
              <a:gd name="connsiteY94" fmla="*/ 442763 h 1578544"/>
              <a:gd name="connsiteX95" fmla="*/ 725900 w 2814582"/>
              <a:gd name="connsiteY95" fmla="*/ 375386 h 1578544"/>
              <a:gd name="connsiteX96" fmla="*/ 697024 w 2814582"/>
              <a:gd name="connsiteY96" fmla="*/ 327259 h 1578544"/>
              <a:gd name="connsiteX97" fmla="*/ 687399 w 2814582"/>
              <a:gd name="connsiteY97" fmla="*/ 298384 h 1578544"/>
              <a:gd name="connsiteX98" fmla="*/ 648898 w 2814582"/>
              <a:gd name="connsiteY98" fmla="*/ 221381 h 1578544"/>
              <a:gd name="connsiteX99" fmla="*/ 629647 w 2814582"/>
              <a:gd name="connsiteY99" fmla="*/ 125129 h 1578544"/>
              <a:gd name="connsiteX100" fmla="*/ 600772 w 2814582"/>
              <a:gd name="connsiteY100" fmla="*/ 67377 h 1578544"/>
              <a:gd name="connsiteX101" fmla="*/ 571896 w 2814582"/>
              <a:gd name="connsiteY101" fmla="*/ 28876 h 1578544"/>
              <a:gd name="connsiteX102" fmla="*/ 514144 w 2814582"/>
              <a:gd name="connsiteY102" fmla="*/ 9626 h 1578544"/>
              <a:gd name="connsiteX103" fmla="*/ 263887 w 2814582"/>
              <a:gd name="connsiteY103" fmla="*/ 0 h 1578544"/>
              <a:gd name="connsiteX104" fmla="*/ 109883 w 2814582"/>
              <a:gd name="connsiteY104" fmla="*/ 9626 h 1578544"/>
              <a:gd name="connsiteX105" fmla="*/ 90633 w 2814582"/>
              <a:gd name="connsiteY105" fmla="*/ 48127 h 1578544"/>
              <a:gd name="connsiteX106" fmla="*/ 81007 w 2814582"/>
              <a:gd name="connsiteY106" fmla="*/ 105878 h 157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814582" h="1578544">
                <a:moveTo>
                  <a:pt x="42506" y="67377"/>
                </a:moveTo>
                <a:cubicBezTo>
                  <a:pt x="32881" y="99461"/>
                  <a:pt x="22262" y="131264"/>
                  <a:pt x="13631" y="163630"/>
                </a:cubicBezTo>
                <a:cubicBezTo>
                  <a:pt x="-12922" y="263204"/>
                  <a:pt x="6203" y="350590"/>
                  <a:pt x="13631" y="462013"/>
                </a:cubicBezTo>
                <a:cubicBezTo>
                  <a:pt x="14511" y="475212"/>
                  <a:pt x="19455" y="487843"/>
                  <a:pt x="23256" y="500514"/>
                </a:cubicBezTo>
                <a:cubicBezTo>
                  <a:pt x="41999" y="562994"/>
                  <a:pt x="33624" y="544943"/>
                  <a:pt x="61757" y="587141"/>
                </a:cubicBezTo>
                <a:cubicBezTo>
                  <a:pt x="64965" y="596766"/>
                  <a:pt x="68595" y="606261"/>
                  <a:pt x="71382" y="616017"/>
                </a:cubicBezTo>
                <a:cubicBezTo>
                  <a:pt x="93067" y="691916"/>
                  <a:pt x="86705" y="705778"/>
                  <a:pt x="71382" y="818148"/>
                </a:cubicBezTo>
                <a:cubicBezTo>
                  <a:pt x="69048" y="835267"/>
                  <a:pt x="58199" y="850096"/>
                  <a:pt x="52132" y="866274"/>
                </a:cubicBezTo>
                <a:cubicBezTo>
                  <a:pt x="48569" y="875774"/>
                  <a:pt x="45715" y="885525"/>
                  <a:pt x="42506" y="895150"/>
                </a:cubicBezTo>
                <a:cubicBezTo>
                  <a:pt x="48923" y="968944"/>
                  <a:pt x="54622" y="1042803"/>
                  <a:pt x="61757" y="1116531"/>
                </a:cubicBezTo>
                <a:cubicBezTo>
                  <a:pt x="68247" y="1183592"/>
                  <a:pt x="72942" y="1196389"/>
                  <a:pt x="81007" y="1260910"/>
                </a:cubicBezTo>
                <a:cubicBezTo>
                  <a:pt x="87238" y="1310758"/>
                  <a:pt x="82997" y="1352646"/>
                  <a:pt x="109883" y="1395664"/>
                </a:cubicBezTo>
                <a:cubicBezTo>
                  <a:pt x="131021" y="1429484"/>
                  <a:pt x="136961" y="1421896"/>
                  <a:pt x="167635" y="1434165"/>
                </a:cubicBezTo>
                <a:cubicBezTo>
                  <a:pt x="190322" y="1443240"/>
                  <a:pt x="212206" y="1454269"/>
                  <a:pt x="235012" y="1463040"/>
                </a:cubicBezTo>
                <a:cubicBezTo>
                  <a:pt x="253951" y="1470324"/>
                  <a:pt x="274613" y="1473216"/>
                  <a:pt x="292763" y="1482291"/>
                </a:cubicBezTo>
                <a:cubicBezTo>
                  <a:pt x="305597" y="1488708"/>
                  <a:pt x="317234" y="1498535"/>
                  <a:pt x="331264" y="1501541"/>
                </a:cubicBezTo>
                <a:cubicBezTo>
                  <a:pt x="362793" y="1508297"/>
                  <a:pt x="395433" y="1507958"/>
                  <a:pt x="427517" y="1511167"/>
                </a:cubicBezTo>
                <a:cubicBezTo>
                  <a:pt x="489616" y="1531866"/>
                  <a:pt x="477669" y="1528898"/>
                  <a:pt x="581521" y="1549668"/>
                </a:cubicBezTo>
                <a:cubicBezTo>
                  <a:pt x="603767" y="1554117"/>
                  <a:pt x="626439" y="1556085"/>
                  <a:pt x="648898" y="1559293"/>
                </a:cubicBezTo>
                <a:cubicBezTo>
                  <a:pt x="671357" y="1565710"/>
                  <a:pt x="692917" y="1578544"/>
                  <a:pt x="716275" y="1578544"/>
                </a:cubicBezTo>
                <a:cubicBezTo>
                  <a:pt x="742732" y="1578544"/>
                  <a:pt x="767333" y="1564482"/>
                  <a:pt x="793277" y="1559293"/>
                </a:cubicBezTo>
                <a:cubicBezTo>
                  <a:pt x="815523" y="1554844"/>
                  <a:pt x="838195" y="1552876"/>
                  <a:pt x="860654" y="1549668"/>
                </a:cubicBezTo>
                <a:cubicBezTo>
                  <a:pt x="870279" y="1536834"/>
                  <a:pt x="877350" y="1521607"/>
                  <a:pt x="889530" y="1511167"/>
                </a:cubicBezTo>
                <a:cubicBezTo>
                  <a:pt x="900424" y="1501829"/>
                  <a:pt x="915727" y="1499298"/>
                  <a:pt x="928031" y="1491916"/>
                </a:cubicBezTo>
                <a:cubicBezTo>
                  <a:pt x="1010770" y="1442272"/>
                  <a:pt x="956577" y="1463150"/>
                  <a:pt x="1014658" y="1443790"/>
                </a:cubicBezTo>
                <a:cubicBezTo>
                  <a:pt x="1027492" y="1434165"/>
                  <a:pt x="1038500" y="1421429"/>
                  <a:pt x="1053159" y="1414914"/>
                </a:cubicBezTo>
                <a:cubicBezTo>
                  <a:pt x="1109355" y="1389938"/>
                  <a:pt x="1219956" y="1419721"/>
                  <a:pt x="1255290" y="1424539"/>
                </a:cubicBezTo>
                <a:cubicBezTo>
                  <a:pt x="1311993" y="1432271"/>
                  <a:pt x="1308310" y="1434180"/>
                  <a:pt x="1361167" y="1443790"/>
                </a:cubicBezTo>
                <a:cubicBezTo>
                  <a:pt x="1380368" y="1447281"/>
                  <a:pt x="1399903" y="1449027"/>
                  <a:pt x="1418919" y="1453415"/>
                </a:cubicBezTo>
                <a:cubicBezTo>
                  <a:pt x="1464857" y="1464016"/>
                  <a:pt x="1489425" y="1477291"/>
                  <a:pt x="1534422" y="1482291"/>
                </a:cubicBezTo>
                <a:cubicBezTo>
                  <a:pt x="1575999" y="1486911"/>
                  <a:pt x="1617841" y="1488708"/>
                  <a:pt x="1659551" y="1491916"/>
                </a:cubicBezTo>
                <a:lnTo>
                  <a:pt x="2015685" y="1463040"/>
                </a:lnTo>
                <a:cubicBezTo>
                  <a:pt x="2025781" y="1462030"/>
                  <a:pt x="2035486" y="1457952"/>
                  <a:pt x="2044561" y="1453415"/>
                </a:cubicBezTo>
                <a:cubicBezTo>
                  <a:pt x="2064785" y="1443303"/>
                  <a:pt x="2088766" y="1422707"/>
                  <a:pt x="2102313" y="1405289"/>
                </a:cubicBezTo>
                <a:cubicBezTo>
                  <a:pt x="2116517" y="1387026"/>
                  <a:pt x="2127980" y="1366788"/>
                  <a:pt x="2140814" y="1347537"/>
                </a:cubicBezTo>
                <a:lnTo>
                  <a:pt x="2160064" y="1318661"/>
                </a:lnTo>
                <a:cubicBezTo>
                  <a:pt x="2163273" y="1305827"/>
                  <a:pt x="2165507" y="1292710"/>
                  <a:pt x="2169690" y="1280160"/>
                </a:cubicBezTo>
                <a:cubicBezTo>
                  <a:pt x="2175154" y="1263769"/>
                  <a:pt x="2184394" y="1248703"/>
                  <a:pt x="2188940" y="1232034"/>
                </a:cubicBezTo>
                <a:cubicBezTo>
                  <a:pt x="2190388" y="1226724"/>
                  <a:pt x="2203847" y="1135931"/>
                  <a:pt x="2208191" y="1126156"/>
                </a:cubicBezTo>
                <a:cubicBezTo>
                  <a:pt x="2218329" y="1103345"/>
                  <a:pt x="2242235" y="1078565"/>
                  <a:pt x="2265942" y="1068405"/>
                </a:cubicBezTo>
                <a:cubicBezTo>
                  <a:pt x="2278101" y="1063194"/>
                  <a:pt x="2291723" y="1062413"/>
                  <a:pt x="2304443" y="1058779"/>
                </a:cubicBezTo>
                <a:cubicBezTo>
                  <a:pt x="2314199" y="1055992"/>
                  <a:pt x="2324244" y="1053691"/>
                  <a:pt x="2333319" y="1049154"/>
                </a:cubicBezTo>
                <a:cubicBezTo>
                  <a:pt x="2343666" y="1043981"/>
                  <a:pt x="2351221" y="1033562"/>
                  <a:pt x="2362195" y="1029904"/>
                </a:cubicBezTo>
                <a:cubicBezTo>
                  <a:pt x="2391172" y="1020245"/>
                  <a:pt x="2516236" y="1011525"/>
                  <a:pt x="2525824" y="1010653"/>
                </a:cubicBezTo>
                <a:cubicBezTo>
                  <a:pt x="2535449" y="1004236"/>
                  <a:pt x="2543828" y="995356"/>
                  <a:pt x="2554700" y="991403"/>
                </a:cubicBezTo>
                <a:cubicBezTo>
                  <a:pt x="2579564" y="982361"/>
                  <a:pt x="2631702" y="972152"/>
                  <a:pt x="2631702" y="972152"/>
                </a:cubicBezTo>
                <a:cubicBezTo>
                  <a:pt x="2700461" y="926313"/>
                  <a:pt x="2667008" y="939262"/>
                  <a:pt x="2727955" y="924026"/>
                </a:cubicBezTo>
                <a:cubicBezTo>
                  <a:pt x="2738816" y="916785"/>
                  <a:pt x="2791068" y="882721"/>
                  <a:pt x="2795332" y="875899"/>
                </a:cubicBezTo>
                <a:cubicBezTo>
                  <a:pt x="2804003" y="862026"/>
                  <a:pt x="2801749" y="843815"/>
                  <a:pt x="2804957" y="827773"/>
                </a:cubicBezTo>
                <a:cubicBezTo>
                  <a:pt x="2808165" y="702645"/>
                  <a:pt x="2814582" y="577557"/>
                  <a:pt x="2814582" y="452388"/>
                </a:cubicBezTo>
                <a:cubicBezTo>
                  <a:pt x="2814582" y="388140"/>
                  <a:pt x="2810523" y="323890"/>
                  <a:pt x="2804957" y="259883"/>
                </a:cubicBezTo>
                <a:cubicBezTo>
                  <a:pt x="2804078" y="249775"/>
                  <a:pt x="2800366" y="239816"/>
                  <a:pt x="2795332" y="231007"/>
                </a:cubicBezTo>
                <a:cubicBezTo>
                  <a:pt x="2776910" y="198769"/>
                  <a:pt x="2767260" y="190215"/>
                  <a:pt x="2737580" y="173255"/>
                </a:cubicBezTo>
                <a:cubicBezTo>
                  <a:pt x="2725122" y="166136"/>
                  <a:pt x="2711018" y="161964"/>
                  <a:pt x="2699079" y="154005"/>
                </a:cubicBezTo>
                <a:cubicBezTo>
                  <a:pt x="2681985" y="142609"/>
                  <a:pt x="2669328" y="124692"/>
                  <a:pt x="2650953" y="115504"/>
                </a:cubicBezTo>
                <a:cubicBezTo>
                  <a:pt x="2636320" y="108187"/>
                  <a:pt x="2618796" y="109427"/>
                  <a:pt x="2602826" y="105878"/>
                </a:cubicBezTo>
                <a:cubicBezTo>
                  <a:pt x="2589912" y="103008"/>
                  <a:pt x="2577260" y="99025"/>
                  <a:pt x="2564325" y="96253"/>
                </a:cubicBezTo>
                <a:cubicBezTo>
                  <a:pt x="2532332" y="89397"/>
                  <a:pt x="2500157" y="83420"/>
                  <a:pt x="2468073" y="77003"/>
                </a:cubicBezTo>
                <a:cubicBezTo>
                  <a:pt x="2439197" y="80211"/>
                  <a:pt x="2408649" y="76427"/>
                  <a:pt x="2381445" y="86628"/>
                </a:cubicBezTo>
                <a:cubicBezTo>
                  <a:pt x="2355603" y="96319"/>
                  <a:pt x="2337735" y="120554"/>
                  <a:pt x="2314069" y="134754"/>
                </a:cubicBezTo>
                <a:cubicBezTo>
                  <a:pt x="2305369" y="139974"/>
                  <a:pt x="2294818" y="141171"/>
                  <a:pt x="2285193" y="144379"/>
                </a:cubicBezTo>
                <a:cubicBezTo>
                  <a:pt x="2265942" y="163630"/>
                  <a:pt x="2253269" y="193522"/>
                  <a:pt x="2227441" y="202131"/>
                </a:cubicBezTo>
                <a:lnTo>
                  <a:pt x="2169690" y="221381"/>
                </a:lnTo>
                <a:cubicBezTo>
                  <a:pt x="2129982" y="247854"/>
                  <a:pt x="2104601" y="266097"/>
                  <a:pt x="2063812" y="288758"/>
                </a:cubicBezTo>
                <a:cubicBezTo>
                  <a:pt x="2051269" y="295726"/>
                  <a:pt x="2038145" y="301592"/>
                  <a:pt x="2025311" y="308009"/>
                </a:cubicBezTo>
                <a:cubicBezTo>
                  <a:pt x="2018894" y="317634"/>
                  <a:pt x="2013799" y="328286"/>
                  <a:pt x="2006060" y="336885"/>
                </a:cubicBezTo>
                <a:cubicBezTo>
                  <a:pt x="1984812" y="360493"/>
                  <a:pt x="1956301" y="377834"/>
                  <a:pt x="1938683" y="404261"/>
                </a:cubicBezTo>
                <a:lnTo>
                  <a:pt x="1900182" y="462013"/>
                </a:lnTo>
                <a:cubicBezTo>
                  <a:pt x="1884946" y="522960"/>
                  <a:pt x="1897895" y="489507"/>
                  <a:pt x="1852056" y="558266"/>
                </a:cubicBezTo>
                <a:lnTo>
                  <a:pt x="1852056" y="558266"/>
                </a:lnTo>
                <a:cubicBezTo>
                  <a:pt x="1848848" y="567891"/>
                  <a:pt x="1848926" y="579347"/>
                  <a:pt x="1842431" y="587141"/>
                </a:cubicBezTo>
                <a:cubicBezTo>
                  <a:pt x="1832161" y="599465"/>
                  <a:pt x="1815800" y="605226"/>
                  <a:pt x="1803930" y="616017"/>
                </a:cubicBezTo>
                <a:cubicBezTo>
                  <a:pt x="1773448" y="643728"/>
                  <a:pt x="1746563" y="683202"/>
                  <a:pt x="1707677" y="702645"/>
                </a:cubicBezTo>
                <a:cubicBezTo>
                  <a:pt x="1698602" y="707182"/>
                  <a:pt x="1688127" y="708273"/>
                  <a:pt x="1678801" y="712270"/>
                </a:cubicBezTo>
                <a:cubicBezTo>
                  <a:pt x="1665613" y="717922"/>
                  <a:pt x="1653622" y="726191"/>
                  <a:pt x="1640300" y="731520"/>
                </a:cubicBezTo>
                <a:cubicBezTo>
                  <a:pt x="1621460" y="739056"/>
                  <a:pt x="1601799" y="744354"/>
                  <a:pt x="1582549" y="750771"/>
                </a:cubicBezTo>
                <a:cubicBezTo>
                  <a:pt x="1572924" y="753979"/>
                  <a:pt x="1562748" y="755858"/>
                  <a:pt x="1553673" y="760396"/>
                </a:cubicBezTo>
                <a:cubicBezTo>
                  <a:pt x="1540839" y="766813"/>
                  <a:pt x="1529015" y="775872"/>
                  <a:pt x="1515172" y="779647"/>
                </a:cubicBezTo>
                <a:cubicBezTo>
                  <a:pt x="1493284" y="785616"/>
                  <a:pt x="1470116" y="785214"/>
                  <a:pt x="1447795" y="789272"/>
                </a:cubicBezTo>
                <a:cubicBezTo>
                  <a:pt x="1406411" y="796796"/>
                  <a:pt x="1416505" y="798212"/>
                  <a:pt x="1380418" y="808523"/>
                </a:cubicBezTo>
                <a:cubicBezTo>
                  <a:pt x="1367698" y="812157"/>
                  <a:pt x="1354588" y="814347"/>
                  <a:pt x="1341917" y="818148"/>
                </a:cubicBezTo>
                <a:cubicBezTo>
                  <a:pt x="1322481" y="823979"/>
                  <a:pt x="1284165" y="837398"/>
                  <a:pt x="1284165" y="837398"/>
                </a:cubicBezTo>
                <a:cubicBezTo>
                  <a:pt x="1226414" y="834190"/>
                  <a:pt x="1168491" y="833257"/>
                  <a:pt x="1110911" y="827773"/>
                </a:cubicBezTo>
                <a:cubicBezTo>
                  <a:pt x="1100811" y="826811"/>
                  <a:pt x="1091791" y="820935"/>
                  <a:pt x="1082035" y="818148"/>
                </a:cubicBezTo>
                <a:cubicBezTo>
                  <a:pt x="1069315" y="814514"/>
                  <a:pt x="1056368" y="811731"/>
                  <a:pt x="1043534" y="808523"/>
                </a:cubicBezTo>
                <a:cubicBezTo>
                  <a:pt x="1033909" y="798898"/>
                  <a:pt x="1025984" y="787198"/>
                  <a:pt x="1014658" y="779647"/>
                </a:cubicBezTo>
                <a:cubicBezTo>
                  <a:pt x="1006216" y="774019"/>
                  <a:pt x="994038" y="775918"/>
                  <a:pt x="985782" y="770021"/>
                </a:cubicBezTo>
                <a:cubicBezTo>
                  <a:pt x="971013" y="759472"/>
                  <a:pt x="961061" y="743331"/>
                  <a:pt x="947281" y="731520"/>
                </a:cubicBezTo>
                <a:cubicBezTo>
                  <a:pt x="938498" y="723992"/>
                  <a:pt x="928030" y="718687"/>
                  <a:pt x="918405" y="712270"/>
                </a:cubicBezTo>
                <a:cubicBezTo>
                  <a:pt x="871507" y="641920"/>
                  <a:pt x="933924" y="725201"/>
                  <a:pt x="860654" y="664144"/>
                </a:cubicBezTo>
                <a:cubicBezTo>
                  <a:pt x="846829" y="652624"/>
                  <a:pt x="829974" y="609281"/>
                  <a:pt x="822153" y="596767"/>
                </a:cubicBezTo>
                <a:cubicBezTo>
                  <a:pt x="813651" y="583163"/>
                  <a:pt x="802902" y="571100"/>
                  <a:pt x="793277" y="558266"/>
                </a:cubicBezTo>
                <a:lnTo>
                  <a:pt x="774026" y="500514"/>
                </a:lnTo>
                <a:cubicBezTo>
                  <a:pt x="770818" y="490889"/>
                  <a:pt x="770029" y="480080"/>
                  <a:pt x="764401" y="471638"/>
                </a:cubicBezTo>
                <a:cubicBezTo>
                  <a:pt x="757984" y="462013"/>
                  <a:pt x="750324" y="453110"/>
                  <a:pt x="745151" y="442763"/>
                </a:cubicBezTo>
                <a:cubicBezTo>
                  <a:pt x="721683" y="395827"/>
                  <a:pt x="750579" y="430915"/>
                  <a:pt x="725900" y="375386"/>
                </a:cubicBezTo>
                <a:cubicBezTo>
                  <a:pt x="718302" y="358290"/>
                  <a:pt x="705391" y="343992"/>
                  <a:pt x="697024" y="327259"/>
                </a:cubicBezTo>
                <a:cubicBezTo>
                  <a:pt x="692487" y="318184"/>
                  <a:pt x="691597" y="307620"/>
                  <a:pt x="687399" y="298384"/>
                </a:cubicBezTo>
                <a:cubicBezTo>
                  <a:pt x="675524" y="272259"/>
                  <a:pt x="648898" y="221381"/>
                  <a:pt x="648898" y="221381"/>
                </a:cubicBezTo>
                <a:cubicBezTo>
                  <a:pt x="642481" y="189297"/>
                  <a:pt x="639993" y="156169"/>
                  <a:pt x="629647" y="125129"/>
                </a:cubicBezTo>
                <a:cubicBezTo>
                  <a:pt x="617728" y="89371"/>
                  <a:pt x="624094" y="100029"/>
                  <a:pt x="600772" y="67377"/>
                </a:cubicBezTo>
                <a:cubicBezTo>
                  <a:pt x="591448" y="54323"/>
                  <a:pt x="585244" y="37774"/>
                  <a:pt x="571896" y="28876"/>
                </a:cubicBezTo>
                <a:cubicBezTo>
                  <a:pt x="555012" y="17620"/>
                  <a:pt x="534421" y="10406"/>
                  <a:pt x="514144" y="9626"/>
                </a:cubicBezTo>
                <a:lnTo>
                  <a:pt x="263887" y="0"/>
                </a:lnTo>
                <a:cubicBezTo>
                  <a:pt x="212552" y="3209"/>
                  <a:pt x="159441" y="-4140"/>
                  <a:pt x="109883" y="9626"/>
                </a:cubicBezTo>
                <a:cubicBezTo>
                  <a:pt x="96058" y="13466"/>
                  <a:pt x="96285" y="34939"/>
                  <a:pt x="90633" y="48127"/>
                </a:cubicBezTo>
                <a:cubicBezTo>
                  <a:pt x="77963" y="77690"/>
                  <a:pt x="81007" y="74867"/>
                  <a:pt x="81007" y="10587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183215E-636C-49D1-BA64-0B11DCD37867}"/>
              </a:ext>
            </a:extLst>
          </p:cNvPr>
          <p:cNvSpPr/>
          <p:nvPr/>
        </p:nvSpPr>
        <p:spPr>
          <a:xfrm>
            <a:off x="3185962" y="2144733"/>
            <a:ext cx="4151118" cy="1782374"/>
          </a:xfrm>
          <a:custGeom>
            <a:avLst/>
            <a:gdLst>
              <a:gd name="connsiteX0" fmla="*/ 875899 w 4151118"/>
              <a:gd name="connsiteY0" fmla="*/ 338585 h 1782374"/>
              <a:gd name="connsiteX1" fmla="*/ 808522 w 4151118"/>
              <a:gd name="connsiteY1" fmla="*/ 290459 h 1782374"/>
              <a:gd name="connsiteX2" fmla="*/ 779646 w 4151118"/>
              <a:gd name="connsiteY2" fmla="*/ 261583 h 1782374"/>
              <a:gd name="connsiteX3" fmla="*/ 673769 w 4151118"/>
              <a:gd name="connsiteY3" fmla="*/ 242332 h 1782374"/>
              <a:gd name="connsiteX4" fmla="*/ 635267 w 4151118"/>
              <a:gd name="connsiteY4" fmla="*/ 223082 h 1782374"/>
              <a:gd name="connsiteX5" fmla="*/ 317634 w 4151118"/>
              <a:gd name="connsiteY5" fmla="*/ 232707 h 1782374"/>
              <a:gd name="connsiteX6" fmla="*/ 259882 w 4151118"/>
              <a:gd name="connsiteY6" fmla="*/ 242332 h 1782374"/>
              <a:gd name="connsiteX7" fmla="*/ 202131 w 4151118"/>
              <a:gd name="connsiteY7" fmla="*/ 261583 h 1782374"/>
              <a:gd name="connsiteX8" fmla="*/ 173255 w 4151118"/>
              <a:gd name="connsiteY8" fmla="*/ 300084 h 1782374"/>
              <a:gd name="connsiteX9" fmla="*/ 134754 w 4151118"/>
              <a:gd name="connsiteY9" fmla="*/ 328960 h 1782374"/>
              <a:gd name="connsiteX10" fmla="*/ 105878 w 4151118"/>
              <a:gd name="connsiteY10" fmla="*/ 357835 h 1782374"/>
              <a:gd name="connsiteX11" fmla="*/ 57752 w 4151118"/>
              <a:gd name="connsiteY11" fmla="*/ 444463 h 1782374"/>
              <a:gd name="connsiteX12" fmla="*/ 28876 w 4151118"/>
              <a:gd name="connsiteY12" fmla="*/ 454088 h 1782374"/>
              <a:gd name="connsiteX13" fmla="*/ 9625 w 4151118"/>
              <a:gd name="connsiteY13" fmla="*/ 521465 h 1782374"/>
              <a:gd name="connsiteX14" fmla="*/ 0 w 4151118"/>
              <a:gd name="connsiteY14" fmla="*/ 550341 h 1782374"/>
              <a:gd name="connsiteX15" fmla="*/ 9625 w 4151118"/>
              <a:gd name="connsiteY15" fmla="*/ 636968 h 1782374"/>
              <a:gd name="connsiteX16" fmla="*/ 48126 w 4151118"/>
              <a:gd name="connsiteY16" fmla="*/ 675469 h 1782374"/>
              <a:gd name="connsiteX17" fmla="*/ 57752 w 4151118"/>
              <a:gd name="connsiteY17" fmla="*/ 704345 h 1782374"/>
              <a:gd name="connsiteX18" fmla="*/ 86627 w 4151118"/>
              <a:gd name="connsiteY18" fmla="*/ 723595 h 1782374"/>
              <a:gd name="connsiteX19" fmla="*/ 144379 w 4151118"/>
              <a:gd name="connsiteY19" fmla="*/ 781347 h 1782374"/>
              <a:gd name="connsiteX20" fmla="*/ 182880 w 4151118"/>
              <a:gd name="connsiteY20" fmla="*/ 819848 h 1782374"/>
              <a:gd name="connsiteX21" fmla="*/ 279133 w 4151118"/>
              <a:gd name="connsiteY21" fmla="*/ 877600 h 1782374"/>
              <a:gd name="connsiteX22" fmla="*/ 346510 w 4151118"/>
              <a:gd name="connsiteY22" fmla="*/ 887225 h 1782374"/>
              <a:gd name="connsiteX23" fmla="*/ 952901 w 4151118"/>
              <a:gd name="connsiteY23" fmla="*/ 896850 h 1782374"/>
              <a:gd name="connsiteX24" fmla="*/ 1068404 w 4151118"/>
              <a:gd name="connsiteY24" fmla="*/ 925726 h 1782374"/>
              <a:gd name="connsiteX25" fmla="*/ 1155032 w 4151118"/>
              <a:gd name="connsiteY25" fmla="*/ 944976 h 1782374"/>
              <a:gd name="connsiteX26" fmla="*/ 1193533 w 4151118"/>
              <a:gd name="connsiteY26" fmla="*/ 954602 h 1782374"/>
              <a:gd name="connsiteX27" fmla="*/ 1222409 w 4151118"/>
              <a:gd name="connsiteY27" fmla="*/ 973852 h 1782374"/>
              <a:gd name="connsiteX28" fmla="*/ 1260910 w 4151118"/>
              <a:gd name="connsiteY28" fmla="*/ 983478 h 1782374"/>
              <a:gd name="connsiteX29" fmla="*/ 1318661 w 4151118"/>
              <a:gd name="connsiteY29" fmla="*/ 1002728 h 1782374"/>
              <a:gd name="connsiteX30" fmla="*/ 1347537 w 4151118"/>
              <a:gd name="connsiteY30" fmla="*/ 1012353 h 1782374"/>
              <a:gd name="connsiteX31" fmla="*/ 1405289 w 4151118"/>
              <a:gd name="connsiteY31" fmla="*/ 1041229 h 1782374"/>
              <a:gd name="connsiteX32" fmla="*/ 1501541 w 4151118"/>
              <a:gd name="connsiteY32" fmla="*/ 1098981 h 1782374"/>
              <a:gd name="connsiteX33" fmla="*/ 1530417 w 4151118"/>
              <a:gd name="connsiteY33" fmla="*/ 1118231 h 1782374"/>
              <a:gd name="connsiteX34" fmla="*/ 1597794 w 4151118"/>
              <a:gd name="connsiteY34" fmla="*/ 1147107 h 1782374"/>
              <a:gd name="connsiteX35" fmla="*/ 1674796 w 4151118"/>
              <a:gd name="connsiteY35" fmla="*/ 1204859 h 1782374"/>
              <a:gd name="connsiteX36" fmla="*/ 1703672 w 4151118"/>
              <a:gd name="connsiteY36" fmla="*/ 1214484 h 1782374"/>
              <a:gd name="connsiteX37" fmla="*/ 1751798 w 4151118"/>
              <a:gd name="connsiteY37" fmla="*/ 1272235 h 1782374"/>
              <a:gd name="connsiteX38" fmla="*/ 1857676 w 4151118"/>
              <a:gd name="connsiteY38" fmla="*/ 1358863 h 1782374"/>
              <a:gd name="connsiteX39" fmla="*/ 1905802 w 4151118"/>
              <a:gd name="connsiteY39" fmla="*/ 1416614 h 1782374"/>
              <a:gd name="connsiteX40" fmla="*/ 1934678 w 4151118"/>
              <a:gd name="connsiteY40" fmla="*/ 1455115 h 1782374"/>
              <a:gd name="connsiteX41" fmla="*/ 2050181 w 4151118"/>
              <a:gd name="connsiteY41" fmla="*/ 1551368 h 1782374"/>
              <a:gd name="connsiteX42" fmla="*/ 2107933 w 4151118"/>
              <a:gd name="connsiteY42" fmla="*/ 1580244 h 1782374"/>
              <a:gd name="connsiteX43" fmla="*/ 2146434 w 4151118"/>
              <a:gd name="connsiteY43" fmla="*/ 1609120 h 1782374"/>
              <a:gd name="connsiteX44" fmla="*/ 2175310 w 4151118"/>
              <a:gd name="connsiteY44" fmla="*/ 1618745 h 1782374"/>
              <a:gd name="connsiteX45" fmla="*/ 2204185 w 4151118"/>
              <a:gd name="connsiteY45" fmla="*/ 1647621 h 1782374"/>
              <a:gd name="connsiteX46" fmla="*/ 2261937 w 4151118"/>
              <a:gd name="connsiteY46" fmla="*/ 1657246 h 1782374"/>
              <a:gd name="connsiteX47" fmla="*/ 2290813 w 4151118"/>
              <a:gd name="connsiteY47" fmla="*/ 1666871 h 1782374"/>
              <a:gd name="connsiteX48" fmla="*/ 2358190 w 4151118"/>
              <a:gd name="connsiteY48" fmla="*/ 1695747 h 1782374"/>
              <a:gd name="connsiteX49" fmla="*/ 2387065 w 4151118"/>
              <a:gd name="connsiteY49" fmla="*/ 1705372 h 1782374"/>
              <a:gd name="connsiteX50" fmla="*/ 2425566 w 4151118"/>
              <a:gd name="connsiteY50" fmla="*/ 1714998 h 1782374"/>
              <a:gd name="connsiteX51" fmla="*/ 2492943 w 4151118"/>
              <a:gd name="connsiteY51" fmla="*/ 1734248 h 1782374"/>
              <a:gd name="connsiteX52" fmla="*/ 2637322 w 4151118"/>
              <a:gd name="connsiteY52" fmla="*/ 1724623 h 1782374"/>
              <a:gd name="connsiteX53" fmla="*/ 2723950 w 4151118"/>
              <a:gd name="connsiteY53" fmla="*/ 1666871 h 1782374"/>
              <a:gd name="connsiteX54" fmla="*/ 2733575 w 4151118"/>
              <a:gd name="connsiteY54" fmla="*/ 1637995 h 1782374"/>
              <a:gd name="connsiteX55" fmla="*/ 2743200 w 4151118"/>
              <a:gd name="connsiteY55" fmla="*/ 1599494 h 1782374"/>
              <a:gd name="connsiteX56" fmla="*/ 2791326 w 4151118"/>
              <a:gd name="connsiteY56" fmla="*/ 1532118 h 1782374"/>
              <a:gd name="connsiteX57" fmla="*/ 2820202 w 4151118"/>
              <a:gd name="connsiteY57" fmla="*/ 1522492 h 1782374"/>
              <a:gd name="connsiteX58" fmla="*/ 2964581 w 4151118"/>
              <a:gd name="connsiteY58" fmla="*/ 1541743 h 1782374"/>
              <a:gd name="connsiteX59" fmla="*/ 2993457 w 4151118"/>
              <a:gd name="connsiteY59" fmla="*/ 1551368 h 1782374"/>
              <a:gd name="connsiteX60" fmla="*/ 3022333 w 4151118"/>
              <a:gd name="connsiteY60" fmla="*/ 1580244 h 1782374"/>
              <a:gd name="connsiteX61" fmla="*/ 3051209 w 4151118"/>
              <a:gd name="connsiteY61" fmla="*/ 1599494 h 1782374"/>
              <a:gd name="connsiteX62" fmla="*/ 3118585 w 4151118"/>
              <a:gd name="connsiteY62" fmla="*/ 1647621 h 1782374"/>
              <a:gd name="connsiteX63" fmla="*/ 3147461 w 4151118"/>
              <a:gd name="connsiteY63" fmla="*/ 1657246 h 1782374"/>
              <a:gd name="connsiteX64" fmla="*/ 3205213 w 4151118"/>
              <a:gd name="connsiteY64" fmla="*/ 1695747 h 1782374"/>
              <a:gd name="connsiteX65" fmla="*/ 3234089 w 4151118"/>
              <a:gd name="connsiteY65" fmla="*/ 1714998 h 1782374"/>
              <a:gd name="connsiteX66" fmla="*/ 3320716 w 4151118"/>
              <a:gd name="connsiteY66" fmla="*/ 1734248 h 1782374"/>
              <a:gd name="connsiteX67" fmla="*/ 3416969 w 4151118"/>
              <a:gd name="connsiteY67" fmla="*/ 1763124 h 1782374"/>
              <a:gd name="connsiteX68" fmla="*/ 3561347 w 4151118"/>
              <a:gd name="connsiteY68" fmla="*/ 1782374 h 1782374"/>
              <a:gd name="connsiteX69" fmla="*/ 3821230 w 4151118"/>
              <a:gd name="connsiteY69" fmla="*/ 1772749 h 1782374"/>
              <a:gd name="connsiteX70" fmla="*/ 3859731 w 4151118"/>
              <a:gd name="connsiteY70" fmla="*/ 1743873 h 1782374"/>
              <a:gd name="connsiteX71" fmla="*/ 3888606 w 4151118"/>
              <a:gd name="connsiteY71" fmla="*/ 1734248 h 1782374"/>
              <a:gd name="connsiteX72" fmla="*/ 3965609 w 4151118"/>
              <a:gd name="connsiteY72" fmla="*/ 1676496 h 1782374"/>
              <a:gd name="connsiteX73" fmla="*/ 4023360 w 4151118"/>
              <a:gd name="connsiteY73" fmla="*/ 1657246 h 1782374"/>
              <a:gd name="connsiteX74" fmla="*/ 4081112 w 4151118"/>
              <a:gd name="connsiteY74" fmla="*/ 1599494 h 1782374"/>
              <a:gd name="connsiteX75" fmla="*/ 4109987 w 4151118"/>
              <a:gd name="connsiteY75" fmla="*/ 1580244 h 1782374"/>
              <a:gd name="connsiteX76" fmla="*/ 4138863 w 4151118"/>
              <a:gd name="connsiteY76" fmla="*/ 1541743 h 1782374"/>
              <a:gd name="connsiteX77" fmla="*/ 4138863 w 4151118"/>
              <a:gd name="connsiteY77" fmla="*/ 1281861 h 1782374"/>
              <a:gd name="connsiteX78" fmla="*/ 4129238 w 4151118"/>
              <a:gd name="connsiteY78" fmla="*/ 1252985 h 1782374"/>
              <a:gd name="connsiteX79" fmla="*/ 4100362 w 4151118"/>
              <a:gd name="connsiteY79" fmla="*/ 1224109 h 1782374"/>
              <a:gd name="connsiteX80" fmla="*/ 4081112 w 4151118"/>
              <a:gd name="connsiteY80" fmla="*/ 1185608 h 1782374"/>
              <a:gd name="connsiteX81" fmla="*/ 4061861 w 4151118"/>
              <a:gd name="connsiteY81" fmla="*/ 1156732 h 1782374"/>
              <a:gd name="connsiteX82" fmla="*/ 4042611 w 4151118"/>
              <a:gd name="connsiteY82" fmla="*/ 1108606 h 1782374"/>
              <a:gd name="connsiteX83" fmla="*/ 4042611 w 4151118"/>
              <a:gd name="connsiteY83" fmla="*/ 694720 h 1782374"/>
              <a:gd name="connsiteX84" fmla="*/ 4052236 w 4151118"/>
              <a:gd name="connsiteY84" fmla="*/ 665844 h 1782374"/>
              <a:gd name="connsiteX85" fmla="*/ 4081112 w 4151118"/>
              <a:gd name="connsiteY85" fmla="*/ 598467 h 1782374"/>
              <a:gd name="connsiteX86" fmla="*/ 4090737 w 4151118"/>
              <a:gd name="connsiteY86" fmla="*/ 559966 h 1782374"/>
              <a:gd name="connsiteX87" fmla="*/ 4109987 w 4151118"/>
              <a:gd name="connsiteY87" fmla="*/ 511840 h 1782374"/>
              <a:gd name="connsiteX88" fmla="*/ 4119613 w 4151118"/>
              <a:gd name="connsiteY88" fmla="*/ 482964 h 1782374"/>
              <a:gd name="connsiteX89" fmla="*/ 4100362 w 4151118"/>
              <a:gd name="connsiteY89" fmla="*/ 232707 h 1782374"/>
              <a:gd name="connsiteX90" fmla="*/ 4061861 w 4151118"/>
              <a:gd name="connsiteY90" fmla="*/ 146080 h 1782374"/>
              <a:gd name="connsiteX91" fmla="*/ 4032985 w 4151118"/>
              <a:gd name="connsiteY91" fmla="*/ 88328 h 1782374"/>
              <a:gd name="connsiteX92" fmla="*/ 3994484 w 4151118"/>
              <a:gd name="connsiteY92" fmla="*/ 69078 h 1782374"/>
              <a:gd name="connsiteX93" fmla="*/ 3869356 w 4151118"/>
              <a:gd name="connsiteY93" fmla="*/ 20951 h 1782374"/>
              <a:gd name="connsiteX94" fmla="*/ 3811604 w 4151118"/>
              <a:gd name="connsiteY94" fmla="*/ 1701 h 1782374"/>
              <a:gd name="connsiteX95" fmla="*/ 3580598 w 4151118"/>
              <a:gd name="connsiteY95" fmla="*/ 20951 h 1782374"/>
              <a:gd name="connsiteX96" fmla="*/ 3551722 w 4151118"/>
              <a:gd name="connsiteY96" fmla="*/ 30576 h 1782374"/>
              <a:gd name="connsiteX97" fmla="*/ 3513221 w 4151118"/>
              <a:gd name="connsiteY97" fmla="*/ 49827 h 1782374"/>
              <a:gd name="connsiteX98" fmla="*/ 3503596 w 4151118"/>
              <a:gd name="connsiteY98" fmla="*/ 78703 h 1782374"/>
              <a:gd name="connsiteX99" fmla="*/ 3445844 w 4151118"/>
              <a:gd name="connsiteY99" fmla="*/ 146080 h 1782374"/>
              <a:gd name="connsiteX100" fmla="*/ 3426594 w 4151118"/>
              <a:gd name="connsiteY100" fmla="*/ 184581 h 1782374"/>
              <a:gd name="connsiteX101" fmla="*/ 3397718 w 4151118"/>
              <a:gd name="connsiteY101" fmla="*/ 213456 h 1782374"/>
              <a:gd name="connsiteX102" fmla="*/ 3349592 w 4151118"/>
              <a:gd name="connsiteY102" fmla="*/ 290459 h 1782374"/>
              <a:gd name="connsiteX103" fmla="*/ 3330341 w 4151118"/>
              <a:gd name="connsiteY103" fmla="*/ 338585 h 1782374"/>
              <a:gd name="connsiteX104" fmla="*/ 3311091 w 4151118"/>
              <a:gd name="connsiteY104" fmla="*/ 367461 h 1782374"/>
              <a:gd name="connsiteX105" fmla="*/ 3291840 w 4151118"/>
              <a:gd name="connsiteY105" fmla="*/ 425212 h 1782374"/>
              <a:gd name="connsiteX106" fmla="*/ 3301465 w 4151118"/>
              <a:gd name="connsiteY106" fmla="*/ 627343 h 1782374"/>
              <a:gd name="connsiteX107" fmla="*/ 3301465 w 4151118"/>
              <a:gd name="connsiteY107" fmla="*/ 790972 h 1782374"/>
              <a:gd name="connsiteX108" fmla="*/ 3272590 w 4151118"/>
              <a:gd name="connsiteY108" fmla="*/ 810223 h 1782374"/>
              <a:gd name="connsiteX109" fmla="*/ 3262964 w 4151118"/>
              <a:gd name="connsiteY109" fmla="*/ 839099 h 1782374"/>
              <a:gd name="connsiteX110" fmla="*/ 3234089 w 4151118"/>
              <a:gd name="connsiteY110" fmla="*/ 848724 h 1782374"/>
              <a:gd name="connsiteX111" fmla="*/ 3205213 w 4151118"/>
              <a:gd name="connsiteY111" fmla="*/ 867974 h 1782374"/>
              <a:gd name="connsiteX112" fmla="*/ 3176337 w 4151118"/>
              <a:gd name="connsiteY112" fmla="*/ 896850 h 1782374"/>
              <a:gd name="connsiteX113" fmla="*/ 3060834 w 4151118"/>
              <a:gd name="connsiteY113" fmla="*/ 935351 h 1782374"/>
              <a:gd name="connsiteX114" fmla="*/ 2983832 w 4151118"/>
              <a:gd name="connsiteY114" fmla="*/ 964227 h 1782374"/>
              <a:gd name="connsiteX115" fmla="*/ 2723950 w 4151118"/>
              <a:gd name="connsiteY115" fmla="*/ 935351 h 1782374"/>
              <a:gd name="connsiteX116" fmla="*/ 2675823 w 4151118"/>
              <a:gd name="connsiteY116" fmla="*/ 906475 h 1782374"/>
              <a:gd name="connsiteX117" fmla="*/ 2646947 w 4151118"/>
              <a:gd name="connsiteY117" fmla="*/ 896850 h 1782374"/>
              <a:gd name="connsiteX118" fmla="*/ 2608446 w 4151118"/>
              <a:gd name="connsiteY118" fmla="*/ 867974 h 1782374"/>
              <a:gd name="connsiteX119" fmla="*/ 2579571 w 4151118"/>
              <a:gd name="connsiteY119" fmla="*/ 858349 h 1782374"/>
              <a:gd name="connsiteX120" fmla="*/ 2541070 w 4151118"/>
              <a:gd name="connsiteY120" fmla="*/ 839099 h 1782374"/>
              <a:gd name="connsiteX121" fmla="*/ 2483318 w 4151118"/>
              <a:gd name="connsiteY121" fmla="*/ 800598 h 1782374"/>
              <a:gd name="connsiteX122" fmla="*/ 2454442 w 4151118"/>
              <a:gd name="connsiteY122" fmla="*/ 790972 h 1782374"/>
              <a:gd name="connsiteX123" fmla="*/ 2425566 w 4151118"/>
              <a:gd name="connsiteY123" fmla="*/ 771722 h 1782374"/>
              <a:gd name="connsiteX124" fmla="*/ 2367815 w 4151118"/>
              <a:gd name="connsiteY124" fmla="*/ 752471 h 1782374"/>
              <a:gd name="connsiteX125" fmla="*/ 2329314 w 4151118"/>
              <a:gd name="connsiteY125" fmla="*/ 723595 h 1782374"/>
              <a:gd name="connsiteX126" fmla="*/ 2233061 w 4151118"/>
              <a:gd name="connsiteY126" fmla="*/ 694720 h 1782374"/>
              <a:gd name="connsiteX127" fmla="*/ 2156059 w 4151118"/>
              <a:gd name="connsiteY127" fmla="*/ 636968 h 1782374"/>
              <a:gd name="connsiteX128" fmla="*/ 2117558 w 4151118"/>
              <a:gd name="connsiteY128" fmla="*/ 617718 h 1782374"/>
              <a:gd name="connsiteX129" fmla="*/ 2050181 w 4151118"/>
              <a:gd name="connsiteY129" fmla="*/ 559966 h 1782374"/>
              <a:gd name="connsiteX130" fmla="*/ 2030931 w 4151118"/>
              <a:gd name="connsiteY130" fmla="*/ 531090 h 1782374"/>
              <a:gd name="connsiteX131" fmla="*/ 1973179 w 4151118"/>
              <a:gd name="connsiteY131" fmla="*/ 473339 h 1782374"/>
              <a:gd name="connsiteX132" fmla="*/ 1915427 w 4151118"/>
              <a:gd name="connsiteY132" fmla="*/ 415587 h 1782374"/>
              <a:gd name="connsiteX133" fmla="*/ 1857676 w 4151118"/>
              <a:gd name="connsiteY133" fmla="*/ 357835 h 1782374"/>
              <a:gd name="connsiteX134" fmla="*/ 1799924 w 4151118"/>
              <a:gd name="connsiteY134" fmla="*/ 300084 h 1782374"/>
              <a:gd name="connsiteX135" fmla="*/ 1771049 w 4151118"/>
              <a:gd name="connsiteY135" fmla="*/ 280833 h 1782374"/>
              <a:gd name="connsiteX136" fmla="*/ 1684421 w 4151118"/>
              <a:gd name="connsiteY136" fmla="*/ 213456 h 1782374"/>
              <a:gd name="connsiteX137" fmla="*/ 1655545 w 4151118"/>
              <a:gd name="connsiteY137" fmla="*/ 203831 h 1782374"/>
              <a:gd name="connsiteX138" fmla="*/ 1472665 w 4151118"/>
              <a:gd name="connsiteY138" fmla="*/ 184581 h 1782374"/>
              <a:gd name="connsiteX139" fmla="*/ 1366787 w 4151118"/>
              <a:gd name="connsiteY139" fmla="*/ 194206 h 1782374"/>
              <a:gd name="connsiteX140" fmla="*/ 1337912 w 4151118"/>
              <a:gd name="connsiteY140" fmla="*/ 251958 h 1782374"/>
              <a:gd name="connsiteX141" fmla="*/ 1289785 w 4151118"/>
              <a:gd name="connsiteY141" fmla="*/ 290459 h 1782374"/>
              <a:gd name="connsiteX142" fmla="*/ 1251284 w 4151118"/>
              <a:gd name="connsiteY142" fmla="*/ 357835 h 1782374"/>
              <a:gd name="connsiteX143" fmla="*/ 1222409 w 4151118"/>
              <a:gd name="connsiteY143" fmla="*/ 367461 h 1782374"/>
              <a:gd name="connsiteX144" fmla="*/ 1174282 w 4151118"/>
              <a:gd name="connsiteY144" fmla="*/ 396336 h 1782374"/>
              <a:gd name="connsiteX145" fmla="*/ 1116531 w 4151118"/>
              <a:gd name="connsiteY145" fmla="*/ 415587 h 1782374"/>
              <a:gd name="connsiteX146" fmla="*/ 933651 w 4151118"/>
              <a:gd name="connsiteY146" fmla="*/ 405962 h 1782374"/>
              <a:gd name="connsiteX147" fmla="*/ 885524 w 4151118"/>
              <a:gd name="connsiteY147" fmla="*/ 367461 h 1782374"/>
              <a:gd name="connsiteX148" fmla="*/ 827773 w 4151118"/>
              <a:gd name="connsiteY148" fmla="*/ 328960 h 1782374"/>
              <a:gd name="connsiteX149" fmla="*/ 818147 w 4151118"/>
              <a:gd name="connsiteY149" fmla="*/ 300084 h 1782374"/>
              <a:gd name="connsiteX150" fmla="*/ 789272 w 4151118"/>
              <a:gd name="connsiteY150" fmla="*/ 280833 h 1782374"/>
              <a:gd name="connsiteX151" fmla="*/ 779646 w 4151118"/>
              <a:gd name="connsiteY151" fmla="*/ 271208 h 178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151118" h="1782374">
                <a:moveTo>
                  <a:pt x="875899" y="338585"/>
                </a:moveTo>
                <a:cubicBezTo>
                  <a:pt x="853440" y="322543"/>
                  <a:pt x="830074" y="307700"/>
                  <a:pt x="808522" y="290459"/>
                </a:cubicBezTo>
                <a:cubicBezTo>
                  <a:pt x="797893" y="281956"/>
                  <a:pt x="791821" y="267671"/>
                  <a:pt x="779646" y="261583"/>
                </a:cubicBezTo>
                <a:cubicBezTo>
                  <a:pt x="772923" y="258222"/>
                  <a:pt x="675437" y="242610"/>
                  <a:pt x="673769" y="242332"/>
                </a:cubicBezTo>
                <a:cubicBezTo>
                  <a:pt x="660935" y="235915"/>
                  <a:pt x="649187" y="226562"/>
                  <a:pt x="635267" y="223082"/>
                </a:cubicBezTo>
                <a:cubicBezTo>
                  <a:pt x="537827" y="198722"/>
                  <a:pt x="399249" y="226178"/>
                  <a:pt x="317634" y="232707"/>
                </a:cubicBezTo>
                <a:cubicBezTo>
                  <a:pt x="298383" y="235915"/>
                  <a:pt x="278815" y="237599"/>
                  <a:pt x="259882" y="242332"/>
                </a:cubicBezTo>
                <a:cubicBezTo>
                  <a:pt x="240196" y="247254"/>
                  <a:pt x="202131" y="261583"/>
                  <a:pt x="202131" y="261583"/>
                </a:cubicBezTo>
                <a:cubicBezTo>
                  <a:pt x="192506" y="274417"/>
                  <a:pt x="184599" y="288740"/>
                  <a:pt x="173255" y="300084"/>
                </a:cubicBezTo>
                <a:cubicBezTo>
                  <a:pt x="161911" y="311428"/>
                  <a:pt x="146934" y="318520"/>
                  <a:pt x="134754" y="328960"/>
                </a:cubicBezTo>
                <a:cubicBezTo>
                  <a:pt x="124419" y="337819"/>
                  <a:pt x="115503" y="348210"/>
                  <a:pt x="105878" y="357835"/>
                </a:cubicBezTo>
                <a:cubicBezTo>
                  <a:pt x="97403" y="383261"/>
                  <a:pt x="82575" y="436189"/>
                  <a:pt x="57752" y="444463"/>
                </a:cubicBezTo>
                <a:lnTo>
                  <a:pt x="28876" y="454088"/>
                </a:lnTo>
                <a:cubicBezTo>
                  <a:pt x="5799" y="523323"/>
                  <a:pt x="33798" y="436863"/>
                  <a:pt x="9625" y="521465"/>
                </a:cubicBezTo>
                <a:cubicBezTo>
                  <a:pt x="6838" y="531221"/>
                  <a:pt x="3208" y="540716"/>
                  <a:pt x="0" y="550341"/>
                </a:cubicBezTo>
                <a:cubicBezTo>
                  <a:pt x="3208" y="579217"/>
                  <a:pt x="-805" y="609851"/>
                  <a:pt x="9625" y="636968"/>
                </a:cubicBezTo>
                <a:cubicBezTo>
                  <a:pt x="16140" y="653908"/>
                  <a:pt x="37577" y="660700"/>
                  <a:pt x="48126" y="675469"/>
                </a:cubicBezTo>
                <a:cubicBezTo>
                  <a:pt x="54023" y="683725"/>
                  <a:pt x="51414" y="696422"/>
                  <a:pt x="57752" y="704345"/>
                </a:cubicBezTo>
                <a:cubicBezTo>
                  <a:pt x="64978" y="713378"/>
                  <a:pt x="78447" y="715415"/>
                  <a:pt x="86627" y="723595"/>
                </a:cubicBezTo>
                <a:cubicBezTo>
                  <a:pt x="158261" y="795229"/>
                  <a:pt x="76327" y="735978"/>
                  <a:pt x="144379" y="781347"/>
                </a:cubicBezTo>
                <a:cubicBezTo>
                  <a:pt x="160712" y="830349"/>
                  <a:pt x="140879" y="796514"/>
                  <a:pt x="182880" y="819848"/>
                </a:cubicBezTo>
                <a:cubicBezTo>
                  <a:pt x="203244" y="831161"/>
                  <a:pt x="250529" y="869799"/>
                  <a:pt x="279133" y="877600"/>
                </a:cubicBezTo>
                <a:cubicBezTo>
                  <a:pt x="301021" y="883569"/>
                  <a:pt x="323832" y="886577"/>
                  <a:pt x="346510" y="887225"/>
                </a:cubicBezTo>
                <a:cubicBezTo>
                  <a:pt x="548583" y="892998"/>
                  <a:pt x="750771" y="893642"/>
                  <a:pt x="952901" y="896850"/>
                </a:cubicBezTo>
                <a:cubicBezTo>
                  <a:pt x="1049009" y="912867"/>
                  <a:pt x="973069" y="897125"/>
                  <a:pt x="1068404" y="925726"/>
                </a:cubicBezTo>
                <a:cubicBezTo>
                  <a:pt x="1101939" y="935787"/>
                  <a:pt x="1119704" y="937125"/>
                  <a:pt x="1155032" y="944976"/>
                </a:cubicBezTo>
                <a:cubicBezTo>
                  <a:pt x="1167946" y="947846"/>
                  <a:pt x="1180699" y="951393"/>
                  <a:pt x="1193533" y="954602"/>
                </a:cubicBezTo>
                <a:cubicBezTo>
                  <a:pt x="1203158" y="961019"/>
                  <a:pt x="1211776" y="969295"/>
                  <a:pt x="1222409" y="973852"/>
                </a:cubicBezTo>
                <a:cubicBezTo>
                  <a:pt x="1234568" y="979063"/>
                  <a:pt x="1248239" y="979677"/>
                  <a:pt x="1260910" y="983478"/>
                </a:cubicBezTo>
                <a:cubicBezTo>
                  <a:pt x="1280346" y="989309"/>
                  <a:pt x="1299411" y="996311"/>
                  <a:pt x="1318661" y="1002728"/>
                </a:cubicBezTo>
                <a:lnTo>
                  <a:pt x="1347537" y="1012353"/>
                </a:lnTo>
                <a:cubicBezTo>
                  <a:pt x="1457555" y="1085699"/>
                  <a:pt x="1301677" y="985438"/>
                  <a:pt x="1405289" y="1041229"/>
                </a:cubicBezTo>
                <a:cubicBezTo>
                  <a:pt x="1438233" y="1058968"/>
                  <a:pt x="1469457" y="1079730"/>
                  <a:pt x="1501541" y="1098981"/>
                </a:cubicBezTo>
                <a:cubicBezTo>
                  <a:pt x="1511461" y="1104933"/>
                  <a:pt x="1520373" y="1112492"/>
                  <a:pt x="1530417" y="1118231"/>
                </a:cubicBezTo>
                <a:cubicBezTo>
                  <a:pt x="1670644" y="1198360"/>
                  <a:pt x="1489792" y="1093106"/>
                  <a:pt x="1597794" y="1147107"/>
                </a:cubicBezTo>
                <a:cubicBezTo>
                  <a:pt x="1737448" y="1216934"/>
                  <a:pt x="1574587" y="1138054"/>
                  <a:pt x="1674796" y="1204859"/>
                </a:cubicBezTo>
                <a:cubicBezTo>
                  <a:pt x="1683238" y="1210487"/>
                  <a:pt x="1694047" y="1211276"/>
                  <a:pt x="1703672" y="1214484"/>
                </a:cubicBezTo>
                <a:cubicBezTo>
                  <a:pt x="1719023" y="1237511"/>
                  <a:pt x="1728215" y="1255390"/>
                  <a:pt x="1751798" y="1272235"/>
                </a:cubicBezTo>
                <a:cubicBezTo>
                  <a:pt x="1814666" y="1317140"/>
                  <a:pt x="1789100" y="1255996"/>
                  <a:pt x="1857676" y="1358863"/>
                </a:cubicBezTo>
                <a:cubicBezTo>
                  <a:pt x="1900220" y="1422681"/>
                  <a:pt x="1850221" y="1351771"/>
                  <a:pt x="1905802" y="1416614"/>
                </a:cubicBezTo>
                <a:cubicBezTo>
                  <a:pt x="1916242" y="1428794"/>
                  <a:pt x="1923946" y="1443191"/>
                  <a:pt x="1934678" y="1455115"/>
                </a:cubicBezTo>
                <a:cubicBezTo>
                  <a:pt x="1990262" y="1516875"/>
                  <a:pt x="1985523" y="1508262"/>
                  <a:pt x="2050181" y="1551368"/>
                </a:cubicBezTo>
                <a:cubicBezTo>
                  <a:pt x="2087499" y="1576247"/>
                  <a:pt x="2068082" y="1566961"/>
                  <a:pt x="2107933" y="1580244"/>
                </a:cubicBezTo>
                <a:cubicBezTo>
                  <a:pt x="2120767" y="1589869"/>
                  <a:pt x="2132506" y="1601161"/>
                  <a:pt x="2146434" y="1609120"/>
                </a:cubicBezTo>
                <a:cubicBezTo>
                  <a:pt x="2155243" y="1614154"/>
                  <a:pt x="2166868" y="1613117"/>
                  <a:pt x="2175310" y="1618745"/>
                </a:cubicBezTo>
                <a:cubicBezTo>
                  <a:pt x="2186636" y="1626296"/>
                  <a:pt x="2191746" y="1642093"/>
                  <a:pt x="2204185" y="1647621"/>
                </a:cubicBezTo>
                <a:cubicBezTo>
                  <a:pt x="2222019" y="1655547"/>
                  <a:pt x="2242886" y="1653012"/>
                  <a:pt x="2261937" y="1657246"/>
                </a:cubicBezTo>
                <a:cubicBezTo>
                  <a:pt x="2271841" y="1659447"/>
                  <a:pt x="2281188" y="1663663"/>
                  <a:pt x="2290813" y="1666871"/>
                </a:cubicBezTo>
                <a:cubicBezTo>
                  <a:pt x="2334772" y="1696178"/>
                  <a:pt x="2303804" y="1680208"/>
                  <a:pt x="2358190" y="1695747"/>
                </a:cubicBezTo>
                <a:cubicBezTo>
                  <a:pt x="2367945" y="1698534"/>
                  <a:pt x="2377310" y="1702585"/>
                  <a:pt x="2387065" y="1705372"/>
                </a:cubicBezTo>
                <a:cubicBezTo>
                  <a:pt x="2399785" y="1709006"/>
                  <a:pt x="2412846" y="1711364"/>
                  <a:pt x="2425566" y="1714998"/>
                </a:cubicBezTo>
                <a:cubicBezTo>
                  <a:pt x="2522186" y="1742604"/>
                  <a:pt x="2372636" y="1704172"/>
                  <a:pt x="2492943" y="1734248"/>
                </a:cubicBezTo>
                <a:cubicBezTo>
                  <a:pt x="2541069" y="1731040"/>
                  <a:pt x="2590025" y="1734082"/>
                  <a:pt x="2637322" y="1724623"/>
                </a:cubicBezTo>
                <a:cubicBezTo>
                  <a:pt x="2654200" y="1721247"/>
                  <a:pt x="2709073" y="1678029"/>
                  <a:pt x="2723950" y="1666871"/>
                </a:cubicBezTo>
                <a:cubicBezTo>
                  <a:pt x="2727158" y="1657246"/>
                  <a:pt x="2730788" y="1647751"/>
                  <a:pt x="2733575" y="1637995"/>
                </a:cubicBezTo>
                <a:cubicBezTo>
                  <a:pt x="2737209" y="1625275"/>
                  <a:pt x="2737989" y="1611653"/>
                  <a:pt x="2743200" y="1599494"/>
                </a:cubicBezTo>
                <a:cubicBezTo>
                  <a:pt x="2747100" y="1590394"/>
                  <a:pt x="2789139" y="1533941"/>
                  <a:pt x="2791326" y="1532118"/>
                </a:cubicBezTo>
                <a:cubicBezTo>
                  <a:pt x="2799120" y="1525623"/>
                  <a:pt x="2810577" y="1525701"/>
                  <a:pt x="2820202" y="1522492"/>
                </a:cubicBezTo>
                <a:cubicBezTo>
                  <a:pt x="2868328" y="1528909"/>
                  <a:pt x="2916689" y="1533761"/>
                  <a:pt x="2964581" y="1541743"/>
                </a:cubicBezTo>
                <a:cubicBezTo>
                  <a:pt x="2974589" y="1543411"/>
                  <a:pt x="2985015" y="1545740"/>
                  <a:pt x="2993457" y="1551368"/>
                </a:cubicBezTo>
                <a:cubicBezTo>
                  <a:pt x="3004783" y="1558919"/>
                  <a:pt x="3011876" y="1571530"/>
                  <a:pt x="3022333" y="1580244"/>
                </a:cubicBezTo>
                <a:cubicBezTo>
                  <a:pt x="3031220" y="1587650"/>
                  <a:pt x="3041796" y="1592770"/>
                  <a:pt x="3051209" y="1599494"/>
                </a:cubicBezTo>
                <a:cubicBezTo>
                  <a:pt x="3061375" y="1606756"/>
                  <a:pt x="3103468" y="1640062"/>
                  <a:pt x="3118585" y="1647621"/>
                </a:cubicBezTo>
                <a:cubicBezTo>
                  <a:pt x="3127660" y="1652158"/>
                  <a:pt x="3137836" y="1654038"/>
                  <a:pt x="3147461" y="1657246"/>
                </a:cubicBezTo>
                <a:cubicBezTo>
                  <a:pt x="3181298" y="1708000"/>
                  <a:pt x="3147201" y="1670885"/>
                  <a:pt x="3205213" y="1695747"/>
                </a:cubicBezTo>
                <a:cubicBezTo>
                  <a:pt x="3215846" y="1700304"/>
                  <a:pt x="3223456" y="1710441"/>
                  <a:pt x="3234089" y="1714998"/>
                </a:cubicBezTo>
                <a:cubicBezTo>
                  <a:pt x="3245982" y="1720095"/>
                  <a:pt x="3312152" y="1732535"/>
                  <a:pt x="3320716" y="1734248"/>
                </a:cubicBezTo>
                <a:cubicBezTo>
                  <a:pt x="3367751" y="1765605"/>
                  <a:pt x="3339548" y="1752801"/>
                  <a:pt x="3416969" y="1763124"/>
                </a:cubicBezTo>
                <a:cubicBezTo>
                  <a:pt x="3603538" y="1787999"/>
                  <a:pt x="3392012" y="1758184"/>
                  <a:pt x="3561347" y="1782374"/>
                </a:cubicBezTo>
                <a:cubicBezTo>
                  <a:pt x="3647975" y="1779166"/>
                  <a:pt x="3735256" y="1783842"/>
                  <a:pt x="3821230" y="1772749"/>
                </a:cubicBezTo>
                <a:cubicBezTo>
                  <a:pt x="3837140" y="1770696"/>
                  <a:pt x="3845803" y="1751832"/>
                  <a:pt x="3859731" y="1743873"/>
                </a:cubicBezTo>
                <a:cubicBezTo>
                  <a:pt x="3868540" y="1738839"/>
                  <a:pt x="3879531" y="1738785"/>
                  <a:pt x="3888606" y="1734248"/>
                </a:cubicBezTo>
                <a:cubicBezTo>
                  <a:pt x="3946274" y="1705414"/>
                  <a:pt x="3887674" y="1719006"/>
                  <a:pt x="3965609" y="1676496"/>
                </a:cubicBezTo>
                <a:cubicBezTo>
                  <a:pt x="3983423" y="1666779"/>
                  <a:pt x="4023360" y="1657246"/>
                  <a:pt x="4023360" y="1657246"/>
                </a:cubicBezTo>
                <a:cubicBezTo>
                  <a:pt x="4042611" y="1637995"/>
                  <a:pt x="4058460" y="1614595"/>
                  <a:pt x="4081112" y="1599494"/>
                </a:cubicBezTo>
                <a:cubicBezTo>
                  <a:pt x="4090737" y="1593077"/>
                  <a:pt x="4101807" y="1588424"/>
                  <a:pt x="4109987" y="1580244"/>
                </a:cubicBezTo>
                <a:cubicBezTo>
                  <a:pt x="4121331" y="1568900"/>
                  <a:pt x="4129238" y="1554577"/>
                  <a:pt x="4138863" y="1541743"/>
                </a:cubicBezTo>
                <a:cubicBezTo>
                  <a:pt x="4155830" y="1422980"/>
                  <a:pt x="4154565" y="1462428"/>
                  <a:pt x="4138863" y="1281861"/>
                </a:cubicBezTo>
                <a:cubicBezTo>
                  <a:pt x="4137984" y="1271753"/>
                  <a:pt x="4134866" y="1261427"/>
                  <a:pt x="4129238" y="1252985"/>
                </a:cubicBezTo>
                <a:cubicBezTo>
                  <a:pt x="4121687" y="1241659"/>
                  <a:pt x="4109987" y="1233734"/>
                  <a:pt x="4100362" y="1224109"/>
                </a:cubicBezTo>
                <a:cubicBezTo>
                  <a:pt x="4093945" y="1211275"/>
                  <a:pt x="4088231" y="1198066"/>
                  <a:pt x="4081112" y="1185608"/>
                </a:cubicBezTo>
                <a:cubicBezTo>
                  <a:pt x="4075373" y="1175564"/>
                  <a:pt x="4067034" y="1167079"/>
                  <a:pt x="4061861" y="1156732"/>
                </a:cubicBezTo>
                <a:cubicBezTo>
                  <a:pt x="4054134" y="1141278"/>
                  <a:pt x="4049028" y="1124648"/>
                  <a:pt x="4042611" y="1108606"/>
                </a:cubicBezTo>
                <a:cubicBezTo>
                  <a:pt x="4014551" y="940260"/>
                  <a:pt x="4025820" y="1030538"/>
                  <a:pt x="4042611" y="694720"/>
                </a:cubicBezTo>
                <a:cubicBezTo>
                  <a:pt x="4043118" y="684587"/>
                  <a:pt x="4048468" y="675264"/>
                  <a:pt x="4052236" y="665844"/>
                </a:cubicBezTo>
                <a:cubicBezTo>
                  <a:pt x="4061311" y="643157"/>
                  <a:pt x="4072762" y="621431"/>
                  <a:pt x="4081112" y="598467"/>
                </a:cubicBezTo>
                <a:cubicBezTo>
                  <a:pt x="4085633" y="586035"/>
                  <a:pt x="4086554" y="572516"/>
                  <a:pt x="4090737" y="559966"/>
                </a:cubicBezTo>
                <a:cubicBezTo>
                  <a:pt x="4096201" y="543575"/>
                  <a:pt x="4103920" y="528018"/>
                  <a:pt x="4109987" y="511840"/>
                </a:cubicBezTo>
                <a:cubicBezTo>
                  <a:pt x="4113550" y="502340"/>
                  <a:pt x="4116404" y="492589"/>
                  <a:pt x="4119613" y="482964"/>
                </a:cubicBezTo>
                <a:cubicBezTo>
                  <a:pt x="4118099" y="451177"/>
                  <a:pt x="4121059" y="301699"/>
                  <a:pt x="4100362" y="232707"/>
                </a:cubicBezTo>
                <a:cubicBezTo>
                  <a:pt x="4085435" y="182951"/>
                  <a:pt x="4080823" y="190325"/>
                  <a:pt x="4061861" y="146080"/>
                </a:cubicBezTo>
                <a:cubicBezTo>
                  <a:pt x="4052371" y="123937"/>
                  <a:pt x="4053539" y="105456"/>
                  <a:pt x="4032985" y="88328"/>
                </a:cubicBezTo>
                <a:cubicBezTo>
                  <a:pt x="4021962" y="79142"/>
                  <a:pt x="4006788" y="76460"/>
                  <a:pt x="3994484" y="69078"/>
                </a:cubicBezTo>
                <a:cubicBezTo>
                  <a:pt x="3906679" y="16395"/>
                  <a:pt x="3970597" y="35414"/>
                  <a:pt x="3869356" y="20951"/>
                </a:cubicBezTo>
                <a:cubicBezTo>
                  <a:pt x="3850105" y="14534"/>
                  <a:pt x="3831881" y="2481"/>
                  <a:pt x="3811604" y="1701"/>
                </a:cubicBezTo>
                <a:cubicBezTo>
                  <a:pt x="3715974" y="-1977"/>
                  <a:pt x="3658763" y="-1381"/>
                  <a:pt x="3580598" y="20951"/>
                </a:cubicBezTo>
                <a:cubicBezTo>
                  <a:pt x="3570842" y="23738"/>
                  <a:pt x="3561048" y="26579"/>
                  <a:pt x="3551722" y="30576"/>
                </a:cubicBezTo>
                <a:cubicBezTo>
                  <a:pt x="3538534" y="36228"/>
                  <a:pt x="3526055" y="43410"/>
                  <a:pt x="3513221" y="49827"/>
                </a:cubicBezTo>
                <a:cubicBezTo>
                  <a:pt x="3510013" y="59452"/>
                  <a:pt x="3508630" y="69894"/>
                  <a:pt x="3503596" y="78703"/>
                </a:cubicBezTo>
                <a:cubicBezTo>
                  <a:pt x="3487133" y="107513"/>
                  <a:pt x="3468600" y="123324"/>
                  <a:pt x="3445844" y="146080"/>
                </a:cubicBezTo>
                <a:cubicBezTo>
                  <a:pt x="3439427" y="158914"/>
                  <a:pt x="3434934" y="172905"/>
                  <a:pt x="3426594" y="184581"/>
                </a:cubicBezTo>
                <a:cubicBezTo>
                  <a:pt x="3418682" y="195658"/>
                  <a:pt x="3404329" y="201557"/>
                  <a:pt x="3397718" y="213456"/>
                </a:cubicBezTo>
                <a:cubicBezTo>
                  <a:pt x="3350551" y="298355"/>
                  <a:pt x="3409180" y="250732"/>
                  <a:pt x="3349592" y="290459"/>
                </a:cubicBezTo>
                <a:cubicBezTo>
                  <a:pt x="3343175" y="306501"/>
                  <a:pt x="3338068" y="323131"/>
                  <a:pt x="3330341" y="338585"/>
                </a:cubicBezTo>
                <a:cubicBezTo>
                  <a:pt x="3325168" y="348932"/>
                  <a:pt x="3315789" y="356890"/>
                  <a:pt x="3311091" y="367461"/>
                </a:cubicBezTo>
                <a:cubicBezTo>
                  <a:pt x="3302850" y="386004"/>
                  <a:pt x="3291840" y="425212"/>
                  <a:pt x="3291840" y="425212"/>
                </a:cubicBezTo>
                <a:cubicBezTo>
                  <a:pt x="3295048" y="492589"/>
                  <a:pt x="3295863" y="560123"/>
                  <a:pt x="3301465" y="627343"/>
                </a:cubicBezTo>
                <a:cubicBezTo>
                  <a:pt x="3310450" y="735156"/>
                  <a:pt x="3377869" y="485356"/>
                  <a:pt x="3301465" y="790972"/>
                </a:cubicBezTo>
                <a:cubicBezTo>
                  <a:pt x="3298659" y="802195"/>
                  <a:pt x="3282215" y="803806"/>
                  <a:pt x="3272590" y="810223"/>
                </a:cubicBezTo>
                <a:cubicBezTo>
                  <a:pt x="3269381" y="819848"/>
                  <a:pt x="3270138" y="831925"/>
                  <a:pt x="3262964" y="839099"/>
                </a:cubicBezTo>
                <a:cubicBezTo>
                  <a:pt x="3255790" y="846273"/>
                  <a:pt x="3243164" y="844187"/>
                  <a:pt x="3234089" y="848724"/>
                </a:cubicBezTo>
                <a:cubicBezTo>
                  <a:pt x="3223742" y="853897"/>
                  <a:pt x="3214100" y="860568"/>
                  <a:pt x="3205213" y="867974"/>
                </a:cubicBezTo>
                <a:cubicBezTo>
                  <a:pt x="3194756" y="876688"/>
                  <a:pt x="3187414" y="888938"/>
                  <a:pt x="3176337" y="896850"/>
                </a:cubicBezTo>
                <a:cubicBezTo>
                  <a:pt x="3133020" y="927791"/>
                  <a:pt x="3117002" y="912884"/>
                  <a:pt x="3060834" y="935351"/>
                </a:cubicBezTo>
                <a:cubicBezTo>
                  <a:pt x="3003287" y="958370"/>
                  <a:pt x="3029098" y="949138"/>
                  <a:pt x="2983832" y="964227"/>
                </a:cubicBezTo>
                <a:cubicBezTo>
                  <a:pt x="2897205" y="954602"/>
                  <a:pt x="2809618" y="951414"/>
                  <a:pt x="2723950" y="935351"/>
                </a:cubicBezTo>
                <a:cubicBezTo>
                  <a:pt x="2705562" y="931903"/>
                  <a:pt x="2692556" y="914842"/>
                  <a:pt x="2675823" y="906475"/>
                </a:cubicBezTo>
                <a:cubicBezTo>
                  <a:pt x="2666748" y="901938"/>
                  <a:pt x="2656572" y="900058"/>
                  <a:pt x="2646947" y="896850"/>
                </a:cubicBezTo>
                <a:cubicBezTo>
                  <a:pt x="2634113" y="887225"/>
                  <a:pt x="2622374" y="875933"/>
                  <a:pt x="2608446" y="867974"/>
                </a:cubicBezTo>
                <a:cubicBezTo>
                  <a:pt x="2599637" y="862940"/>
                  <a:pt x="2588896" y="862346"/>
                  <a:pt x="2579571" y="858349"/>
                </a:cubicBezTo>
                <a:cubicBezTo>
                  <a:pt x="2566383" y="852697"/>
                  <a:pt x="2553374" y="846481"/>
                  <a:pt x="2541070" y="839099"/>
                </a:cubicBezTo>
                <a:cubicBezTo>
                  <a:pt x="2521231" y="827196"/>
                  <a:pt x="2505267" y="807915"/>
                  <a:pt x="2483318" y="800598"/>
                </a:cubicBezTo>
                <a:cubicBezTo>
                  <a:pt x="2473693" y="797389"/>
                  <a:pt x="2463517" y="795509"/>
                  <a:pt x="2454442" y="790972"/>
                </a:cubicBezTo>
                <a:cubicBezTo>
                  <a:pt x="2444095" y="785799"/>
                  <a:pt x="2436137" y="776420"/>
                  <a:pt x="2425566" y="771722"/>
                </a:cubicBezTo>
                <a:cubicBezTo>
                  <a:pt x="2407023" y="763481"/>
                  <a:pt x="2367815" y="752471"/>
                  <a:pt x="2367815" y="752471"/>
                </a:cubicBezTo>
                <a:cubicBezTo>
                  <a:pt x="2354981" y="742846"/>
                  <a:pt x="2343663" y="730769"/>
                  <a:pt x="2329314" y="723595"/>
                </a:cubicBezTo>
                <a:cubicBezTo>
                  <a:pt x="2305882" y="711879"/>
                  <a:pt x="2260693" y="701628"/>
                  <a:pt x="2233061" y="694720"/>
                </a:cubicBezTo>
                <a:cubicBezTo>
                  <a:pt x="2209921" y="676208"/>
                  <a:pt x="2182872" y="652290"/>
                  <a:pt x="2156059" y="636968"/>
                </a:cubicBezTo>
                <a:cubicBezTo>
                  <a:pt x="2143601" y="629849"/>
                  <a:pt x="2130392" y="624135"/>
                  <a:pt x="2117558" y="617718"/>
                </a:cubicBezTo>
                <a:cubicBezTo>
                  <a:pt x="2073571" y="551738"/>
                  <a:pt x="2131447" y="629624"/>
                  <a:pt x="2050181" y="559966"/>
                </a:cubicBezTo>
                <a:cubicBezTo>
                  <a:pt x="2041398" y="552438"/>
                  <a:pt x="2038616" y="539736"/>
                  <a:pt x="2030931" y="531090"/>
                </a:cubicBezTo>
                <a:cubicBezTo>
                  <a:pt x="2012844" y="510742"/>
                  <a:pt x="1987186" y="496684"/>
                  <a:pt x="1973179" y="473339"/>
                </a:cubicBezTo>
                <a:cubicBezTo>
                  <a:pt x="1939083" y="416512"/>
                  <a:pt x="1962051" y="431128"/>
                  <a:pt x="1915427" y="415587"/>
                </a:cubicBezTo>
                <a:cubicBezTo>
                  <a:pt x="1850340" y="328803"/>
                  <a:pt x="1921008" y="414129"/>
                  <a:pt x="1857676" y="357835"/>
                </a:cubicBezTo>
                <a:cubicBezTo>
                  <a:pt x="1837328" y="339748"/>
                  <a:pt x="1822576" y="315186"/>
                  <a:pt x="1799924" y="300084"/>
                </a:cubicBezTo>
                <a:cubicBezTo>
                  <a:pt x="1790299" y="293667"/>
                  <a:pt x="1779936" y="288239"/>
                  <a:pt x="1771049" y="280833"/>
                </a:cubicBezTo>
                <a:cubicBezTo>
                  <a:pt x="1737833" y="253153"/>
                  <a:pt x="1733068" y="229671"/>
                  <a:pt x="1684421" y="213456"/>
                </a:cubicBezTo>
                <a:cubicBezTo>
                  <a:pt x="1674796" y="210248"/>
                  <a:pt x="1665449" y="206032"/>
                  <a:pt x="1655545" y="203831"/>
                </a:cubicBezTo>
                <a:cubicBezTo>
                  <a:pt x="1594388" y="190241"/>
                  <a:pt x="1536103" y="189461"/>
                  <a:pt x="1472665" y="184581"/>
                </a:cubicBezTo>
                <a:cubicBezTo>
                  <a:pt x="1437372" y="187789"/>
                  <a:pt x="1400658" y="183784"/>
                  <a:pt x="1366787" y="194206"/>
                </a:cubicBezTo>
                <a:cubicBezTo>
                  <a:pt x="1350487" y="199221"/>
                  <a:pt x="1343672" y="240439"/>
                  <a:pt x="1337912" y="251958"/>
                </a:cubicBezTo>
                <a:cubicBezTo>
                  <a:pt x="1320497" y="286787"/>
                  <a:pt x="1323088" y="279357"/>
                  <a:pt x="1289785" y="290459"/>
                </a:cubicBezTo>
                <a:cubicBezTo>
                  <a:pt x="1285046" y="299936"/>
                  <a:pt x="1262624" y="348763"/>
                  <a:pt x="1251284" y="357835"/>
                </a:cubicBezTo>
                <a:cubicBezTo>
                  <a:pt x="1243362" y="364173"/>
                  <a:pt x="1231484" y="362924"/>
                  <a:pt x="1222409" y="367461"/>
                </a:cubicBezTo>
                <a:cubicBezTo>
                  <a:pt x="1205676" y="375828"/>
                  <a:pt x="1191313" y="388595"/>
                  <a:pt x="1174282" y="396336"/>
                </a:cubicBezTo>
                <a:cubicBezTo>
                  <a:pt x="1155809" y="404733"/>
                  <a:pt x="1116531" y="415587"/>
                  <a:pt x="1116531" y="415587"/>
                </a:cubicBezTo>
                <a:cubicBezTo>
                  <a:pt x="1055571" y="412379"/>
                  <a:pt x="994445" y="411489"/>
                  <a:pt x="933651" y="405962"/>
                </a:cubicBezTo>
                <a:cubicBezTo>
                  <a:pt x="896611" y="402595"/>
                  <a:pt x="907199" y="393471"/>
                  <a:pt x="885524" y="367461"/>
                </a:cubicBezTo>
                <a:cubicBezTo>
                  <a:pt x="857792" y="334183"/>
                  <a:pt x="863363" y="340823"/>
                  <a:pt x="827773" y="328960"/>
                </a:cubicBezTo>
                <a:cubicBezTo>
                  <a:pt x="824564" y="319335"/>
                  <a:pt x="824485" y="308007"/>
                  <a:pt x="818147" y="300084"/>
                </a:cubicBezTo>
                <a:cubicBezTo>
                  <a:pt x="810921" y="291051"/>
                  <a:pt x="798526" y="287774"/>
                  <a:pt x="789272" y="280833"/>
                </a:cubicBezTo>
                <a:cubicBezTo>
                  <a:pt x="785642" y="278110"/>
                  <a:pt x="782855" y="274416"/>
                  <a:pt x="779646" y="27120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317063-3448-47AD-ADDC-12A0ACC0A115}"/>
              </a:ext>
            </a:extLst>
          </p:cNvPr>
          <p:cNvSpPr/>
          <p:nvPr/>
        </p:nvSpPr>
        <p:spPr>
          <a:xfrm>
            <a:off x="182877" y="3801979"/>
            <a:ext cx="2396694" cy="1087655"/>
          </a:xfrm>
          <a:custGeom>
            <a:avLst/>
            <a:gdLst>
              <a:gd name="connsiteX0" fmla="*/ 2396694 w 2396694"/>
              <a:gd name="connsiteY0" fmla="*/ 789272 h 1087655"/>
              <a:gd name="connsiteX1" fmla="*/ 2387068 w 2396694"/>
              <a:gd name="connsiteY1" fmla="*/ 625642 h 1087655"/>
              <a:gd name="connsiteX2" fmla="*/ 2377443 w 2396694"/>
              <a:gd name="connsiteY2" fmla="*/ 433137 h 1087655"/>
              <a:gd name="connsiteX3" fmla="*/ 2358192 w 2396694"/>
              <a:gd name="connsiteY3" fmla="*/ 385010 h 1087655"/>
              <a:gd name="connsiteX4" fmla="*/ 2281190 w 2396694"/>
              <a:gd name="connsiteY4" fmla="*/ 298383 h 1087655"/>
              <a:gd name="connsiteX5" fmla="*/ 2261940 w 2396694"/>
              <a:gd name="connsiteY5" fmla="*/ 259882 h 1087655"/>
              <a:gd name="connsiteX6" fmla="*/ 2204188 w 2396694"/>
              <a:gd name="connsiteY6" fmla="*/ 221381 h 1087655"/>
              <a:gd name="connsiteX7" fmla="*/ 2127186 w 2396694"/>
              <a:gd name="connsiteY7" fmla="*/ 182880 h 1087655"/>
              <a:gd name="connsiteX8" fmla="*/ 2059809 w 2396694"/>
              <a:gd name="connsiteY8" fmla="*/ 173255 h 1087655"/>
              <a:gd name="connsiteX9" fmla="*/ 1790302 w 2396694"/>
              <a:gd name="connsiteY9" fmla="*/ 154004 h 1087655"/>
              <a:gd name="connsiteX10" fmla="*/ 1761426 w 2396694"/>
              <a:gd name="connsiteY10" fmla="*/ 134754 h 1087655"/>
              <a:gd name="connsiteX11" fmla="*/ 1694049 w 2396694"/>
              <a:gd name="connsiteY11" fmla="*/ 115503 h 1087655"/>
              <a:gd name="connsiteX12" fmla="*/ 1645923 w 2396694"/>
              <a:gd name="connsiteY12" fmla="*/ 77002 h 1087655"/>
              <a:gd name="connsiteX13" fmla="*/ 1588171 w 2396694"/>
              <a:gd name="connsiteY13" fmla="*/ 38501 h 1087655"/>
              <a:gd name="connsiteX14" fmla="*/ 1549670 w 2396694"/>
              <a:gd name="connsiteY14" fmla="*/ 19250 h 1087655"/>
              <a:gd name="connsiteX15" fmla="*/ 1482294 w 2396694"/>
              <a:gd name="connsiteY15" fmla="*/ 0 h 1087655"/>
              <a:gd name="connsiteX16" fmla="*/ 1126159 w 2396694"/>
              <a:gd name="connsiteY16" fmla="*/ 9625 h 1087655"/>
              <a:gd name="connsiteX17" fmla="*/ 1049157 w 2396694"/>
              <a:gd name="connsiteY17" fmla="*/ 67377 h 1087655"/>
              <a:gd name="connsiteX18" fmla="*/ 1029906 w 2396694"/>
              <a:gd name="connsiteY18" fmla="*/ 96253 h 1087655"/>
              <a:gd name="connsiteX19" fmla="*/ 933654 w 2396694"/>
              <a:gd name="connsiteY19" fmla="*/ 154004 h 1087655"/>
              <a:gd name="connsiteX20" fmla="*/ 904778 w 2396694"/>
              <a:gd name="connsiteY20" fmla="*/ 163629 h 1087655"/>
              <a:gd name="connsiteX21" fmla="*/ 875902 w 2396694"/>
              <a:gd name="connsiteY21" fmla="*/ 182880 h 1087655"/>
              <a:gd name="connsiteX22" fmla="*/ 760399 w 2396694"/>
              <a:gd name="connsiteY22" fmla="*/ 211756 h 1087655"/>
              <a:gd name="connsiteX23" fmla="*/ 625645 w 2396694"/>
              <a:gd name="connsiteY23" fmla="*/ 182880 h 1087655"/>
              <a:gd name="connsiteX24" fmla="*/ 567894 w 2396694"/>
              <a:gd name="connsiteY24" fmla="*/ 134754 h 1087655"/>
              <a:gd name="connsiteX25" fmla="*/ 539018 w 2396694"/>
              <a:gd name="connsiteY25" fmla="*/ 125128 h 1087655"/>
              <a:gd name="connsiteX26" fmla="*/ 490891 w 2396694"/>
              <a:gd name="connsiteY26" fmla="*/ 105878 h 1087655"/>
              <a:gd name="connsiteX27" fmla="*/ 433140 w 2396694"/>
              <a:gd name="connsiteY27" fmla="*/ 86627 h 1087655"/>
              <a:gd name="connsiteX28" fmla="*/ 67380 w 2396694"/>
              <a:gd name="connsiteY28" fmla="*/ 144379 h 1087655"/>
              <a:gd name="connsiteX29" fmla="*/ 19254 w 2396694"/>
              <a:gd name="connsiteY29" fmla="*/ 221381 h 1087655"/>
              <a:gd name="connsiteX30" fmla="*/ 9628 w 2396694"/>
              <a:gd name="connsiteY30" fmla="*/ 269507 h 1087655"/>
              <a:gd name="connsiteX31" fmla="*/ 3 w 2396694"/>
              <a:gd name="connsiteY31" fmla="*/ 298383 h 1087655"/>
              <a:gd name="connsiteX32" fmla="*/ 19254 w 2396694"/>
              <a:gd name="connsiteY32" fmla="*/ 770021 h 1087655"/>
              <a:gd name="connsiteX33" fmla="*/ 28879 w 2396694"/>
              <a:gd name="connsiteY33" fmla="*/ 808522 h 1087655"/>
              <a:gd name="connsiteX34" fmla="*/ 38504 w 2396694"/>
              <a:gd name="connsiteY34" fmla="*/ 866274 h 1087655"/>
              <a:gd name="connsiteX35" fmla="*/ 86630 w 2396694"/>
              <a:gd name="connsiteY35" fmla="*/ 943276 h 1087655"/>
              <a:gd name="connsiteX36" fmla="*/ 115506 w 2396694"/>
              <a:gd name="connsiteY36" fmla="*/ 952901 h 1087655"/>
              <a:gd name="connsiteX37" fmla="*/ 144382 w 2396694"/>
              <a:gd name="connsiteY37" fmla="*/ 991402 h 1087655"/>
              <a:gd name="connsiteX38" fmla="*/ 202134 w 2396694"/>
              <a:gd name="connsiteY38" fmla="*/ 1020278 h 1087655"/>
              <a:gd name="connsiteX39" fmla="*/ 433140 w 2396694"/>
              <a:gd name="connsiteY39" fmla="*/ 981777 h 1087655"/>
              <a:gd name="connsiteX40" fmla="*/ 490891 w 2396694"/>
              <a:gd name="connsiteY40" fmla="*/ 943276 h 1087655"/>
              <a:gd name="connsiteX41" fmla="*/ 519767 w 2396694"/>
              <a:gd name="connsiteY41" fmla="*/ 924025 h 1087655"/>
              <a:gd name="connsiteX42" fmla="*/ 577519 w 2396694"/>
              <a:gd name="connsiteY42" fmla="*/ 866274 h 1087655"/>
              <a:gd name="connsiteX43" fmla="*/ 654521 w 2396694"/>
              <a:gd name="connsiteY43" fmla="*/ 885524 h 1087655"/>
              <a:gd name="connsiteX44" fmla="*/ 702647 w 2396694"/>
              <a:gd name="connsiteY44" fmla="*/ 895149 h 1087655"/>
              <a:gd name="connsiteX45" fmla="*/ 741148 w 2396694"/>
              <a:gd name="connsiteY45" fmla="*/ 924025 h 1087655"/>
              <a:gd name="connsiteX46" fmla="*/ 770024 w 2396694"/>
              <a:gd name="connsiteY46" fmla="*/ 943276 h 1087655"/>
              <a:gd name="connsiteX47" fmla="*/ 837401 w 2396694"/>
              <a:gd name="connsiteY47" fmla="*/ 1010653 h 1087655"/>
              <a:gd name="connsiteX48" fmla="*/ 914403 w 2396694"/>
              <a:gd name="connsiteY48" fmla="*/ 1039528 h 1087655"/>
              <a:gd name="connsiteX49" fmla="*/ 943279 w 2396694"/>
              <a:gd name="connsiteY49" fmla="*/ 1058779 h 1087655"/>
              <a:gd name="connsiteX50" fmla="*/ 991405 w 2396694"/>
              <a:gd name="connsiteY50" fmla="*/ 1068404 h 1087655"/>
              <a:gd name="connsiteX51" fmla="*/ 1116534 w 2396694"/>
              <a:gd name="connsiteY51" fmla="*/ 1058779 h 1087655"/>
              <a:gd name="connsiteX52" fmla="*/ 1135784 w 2396694"/>
              <a:gd name="connsiteY52" fmla="*/ 1029903 h 1087655"/>
              <a:gd name="connsiteX53" fmla="*/ 1164660 w 2396694"/>
              <a:gd name="connsiteY53" fmla="*/ 1010653 h 1087655"/>
              <a:gd name="connsiteX54" fmla="*/ 1222411 w 2396694"/>
              <a:gd name="connsiteY54" fmla="*/ 972152 h 1087655"/>
              <a:gd name="connsiteX55" fmla="*/ 1260912 w 2396694"/>
              <a:gd name="connsiteY55" fmla="*/ 952901 h 1087655"/>
              <a:gd name="connsiteX56" fmla="*/ 1376416 w 2396694"/>
              <a:gd name="connsiteY56" fmla="*/ 933650 h 1087655"/>
              <a:gd name="connsiteX57" fmla="*/ 1520795 w 2396694"/>
              <a:gd name="connsiteY57" fmla="*/ 962526 h 1087655"/>
              <a:gd name="connsiteX58" fmla="*/ 1549670 w 2396694"/>
              <a:gd name="connsiteY58" fmla="*/ 972152 h 1087655"/>
              <a:gd name="connsiteX59" fmla="*/ 1588171 w 2396694"/>
              <a:gd name="connsiteY59" fmla="*/ 1001027 h 1087655"/>
              <a:gd name="connsiteX60" fmla="*/ 1713300 w 2396694"/>
              <a:gd name="connsiteY60" fmla="*/ 1029903 h 1087655"/>
              <a:gd name="connsiteX61" fmla="*/ 1828803 w 2396694"/>
              <a:gd name="connsiteY61" fmla="*/ 1058779 h 1087655"/>
              <a:gd name="connsiteX62" fmla="*/ 1867304 w 2396694"/>
              <a:gd name="connsiteY62" fmla="*/ 1068404 h 1087655"/>
              <a:gd name="connsiteX63" fmla="*/ 1973182 w 2396694"/>
              <a:gd name="connsiteY63" fmla="*/ 1087655 h 1087655"/>
              <a:gd name="connsiteX64" fmla="*/ 2204188 w 2396694"/>
              <a:gd name="connsiteY64" fmla="*/ 1078029 h 1087655"/>
              <a:gd name="connsiteX65" fmla="*/ 2281190 w 2396694"/>
              <a:gd name="connsiteY65" fmla="*/ 1058779 h 1087655"/>
              <a:gd name="connsiteX66" fmla="*/ 2348567 w 2396694"/>
              <a:gd name="connsiteY66" fmla="*/ 972152 h 1087655"/>
              <a:gd name="connsiteX67" fmla="*/ 2358192 w 2396694"/>
              <a:gd name="connsiteY67" fmla="*/ 924025 h 1087655"/>
              <a:gd name="connsiteX68" fmla="*/ 2387068 w 2396694"/>
              <a:gd name="connsiteY68" fmla="*/ 856648 h 1087655"/>
              <a:gd name="connsiteX69" fmla="*/ 2387068 w 2396694"/>
              <a:gd name="connsiteY69" fmla="*/ 693019 h 108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396694" h="1087655">
                <a:moveTo>
                  <a:pt x="2396694" y="789272"/>
                </a:moveTo>
                <a:cubicBezTo>
                  <a:pt x="2393485" y="734729"/>
                  <a:pt x="2390017" y="680200"/>
                  <a:pt x="2387068" y="625642"/>
                </a:cubicBezTo>
                <a:cubicBezTo>
                  <a:pt x="2383600" y="561487"/>
                  <a:pt x="2385098" y="496928"/>
                  <a:pt x="2377443" y="433137"/>
                </a:cubicBezTo>
                <a:cubicBezTo>
                  <a:pt x="2375384" y="415982"/>
                  <a:pt x="2366466" y="400178"/>
                  <a:pt x="2358192" y="385010"/>
                </a:cubicBezTo>
                <a:cubicBezTo>
                  <a:pt x="2325377" y="324850"/>
                  <a:pt x="2328087" y="333556"/>
                  <a:pt x="2281190" y="298383"/>
                </a:cubicBezTo>
                <a:cubicBezTo>
                  <a:pt x="2274773" y="285549"/>
                  <a:pt x="2272086" y="270028"/>
                  <a:pt x="2261940" y="259882"/>
                </a:cubicBezTo>
                <a:cubicBezTo>
                  <a:pt x="2245580" y="243522"/>
                  <a:pt x="2223439" y="234215"/>
                  <a:pt x="2204188" y="221381"/>
                </a:cubicBezTo>
                <a:cubicBezTo>
                  <a:pt x="2175124" y="202005"/>
                  <a:pt x="2164863" y="192299"/>
                  <a:pt x="2127186" y="182880"/>
                </a:cubicBezTo>
                <a:cubicBezTo>
                  <a:pt x="2105176" y="177378"/>
                  <a:pt x="2082413" y="175193"/>
                  <a:pt x="2059809" y="173255"/>
                </a:cubicBezTo>
                <a:cubicBezTo>
                  <a:pt x="1970073" y="165563"/>
                  <a:pt x="1790302" y="154004"/>
                  <a:pt x="1790302" y="154004"/>
                </a:cubicBezTo>
                <a:cubicBezTo>
                  <a:pt x="1780677" y="147587"/>
                  <a:pt x="1771773" y="139927"/>
                  <a:pt x="1761426" y="134754"/>
                </a:cubicBezTo>
                <a:cubicBezTo>
                  <a:pt x="1747613" y="127847"/>
                  <a:pt x="1706391" y="118589"/>
                  <a:pt x="1694049" y="115503"/>
                </a:cubicBezTo>
                <a:cubicBezTo>
                  <a:pt x="1658481" y="62149"/>
                  <a:pt x="1695150" y="104350"/>
                  <a:pt x="1645923" y="77002"/>
                </a:cubicBezTo>
                <a:cubicBezTo>
                  <a:pt x="1625698" y="65766"/>
                  <a:pt x="1608865" y="48848"/>
                  <a:pt x="1588171" y="38501"/>
                </a:cubicBezTo>
                <a:cubicBezTo>
                  <a:pt x="1575337" y="32084"/>
                  <a:pt x="1562858" y="24902"/>
                  <a:pt x="1549670" y="19250"/>
                </a:cubicBezTo>
                <a:cubicBezTo>
                  <a:pt x="1530339" y="10965"/>
                  <a:pt x="1501831" y="4884"/>
                  <a:pt x="1482294" y="0"/>
                </a:cubicBezTo>
                <a:cubicBezTo>
                  <a:pt x="1363582" y="3208"/>
                  <a:pt x="1244379" y="-1634"/>
                  <a:pt x="1126159" y="9625"/>
                </a:cubicBezTo>
                <a:cubicBezTo>
                  <a:pt x="1104156" y="11721"/>
                  <a:pt x="1063760" y="49853"/>
                  <a:pt x="1049157" y="67377"/>
                </a:cubicBezTo>
                <a:cubicBezTo>
                  <a:pt x="1041751" y="76264"/>
                  <a:pt x="1038612" y="88635"/>
                  <a:pt x="1029906" y="96253"/>
                </a:cubicBezTo>
                <a:cubicBezTo>
                  <a:pt x="1008008" y="115414"/>
                  <a:pt x="963210" y="141338"/>
                  <a:pt x="933654" y="154004"/>
                </a:cubicBezTo>
                <a:cubicBezTo>
                  <a:pt x="924328" y="158001"/>
                  <a:pt x="914403" y="160421"/>
                  <a:pt x="904778" y="163629"/>
                </a:cubicBezTo>
                <a:cubicBezTo>
                  <a:pt x="895153" y="170046"/>
                  <a:pt x="886877" y="179222"/>
                  <a:pt x="875902" y="182880"/>
                </a:cubicBezTo>
                <a:cubicBezTo>
                  <a:pt x="838253" y="195430"/>
                  <a:pt x="760399" y="211756"/>
                  <a:pt x="760399" y="211756"/>
                </a:cubicBezTo>
                <a:cubicBezTo>
                  <a:pt x="689077" y="203831"/>
                  <a:pt x="681433" y="210774"/>
                  <a:pt x="625645" y="182880"/>
                </a:cubicBezTo>
                <a:cubicBezTo>
                  <a:pt x="562666" y="151390"/>
                  <a:pt x="631750" y="177325"/>
                  <a:pt x="567894" y="134754"/>
                </a:cubicBezTo>
                <a:cubicBezTo>
                  <a:pt x="559452" y="129126"/>
                  <a:pt x="548518" y="128691"/>
                  <a:pt x="539018" y="125128"/>
                </a:cubicBezTo>
                <a:cubicBezTo>
                  <a:pt x="522840" y="119061"/>
                  <a:pt x="507129" y="111783"/>
                  <a:pt x="490891" y="105878"/>
                </a:cubicBezTo>
                <a:cubicBezTo>
                  <a:pt x="471821" y="98943"/>
                  <a:pt x="433140" y="86627"/>
                  <a:pt x="433140" y="86627"/>
                </a:cubicBezTo>
                <a:cubicBezTo>
                  <a:pt x="163220" y="94566"/>
                  <a:pt x="159397" y="11465"/>
                  <a:pt x="67380" y="144379"/>
                </a:cubicBezTo>
                <a:cubicBezTo>
                  <a:pt x="50151" y="169265"/>
                  <a:pt x="35296" y="195714"/>
                  <a:pt x="19254" y="221381"/>
                </a:cubicBezTo>
                <a:cubicBezTo>
                  <a:pt x="16045" y="237423"/>
                  <a:pt x="13596" y="253636"/>
                  <a:pt x="9628" y="269507"/>
                </a:cubicBezTo>
                <a:cubicBezTo>
                  <a:pt x="7167" y="279350"/>
                  <a:pt x="-192" y="288239"/>
                  <a:pt x="3" y="298383"/>
                </a:cubicBezTo>
                <a:cubicBezTo>
                  <a:pt x="3029" y="455697"/>
                  <a:pt x="10362" y="612929"/>
                  <a:pt x="19254" y="770021"/>
                </a:cubicBezTo>
                <a:cubicBezTo>
                  <a:pt x="20002" y="783228"/>
                  <a:pt x="26285" y="795550"/>
                  <a:pt x="28879" y="808522"/>
                </a:cubicBezTo>
                <a:cubicBezTo>
                  <a:pt x="32706" y="827659"/>
                  <a:pt x="32896" y="847581"/>
                  <a:pt x="38504" y="866274"/>
                </a:cubicBezTo>
                <a:cubicBezTo>
                  <a:pt x="44129" y="885025"/>
                  <a:pt x="72401" y="931418"/>
                  <a:pt x="86630" y="943276"/>
                </a:cubicBezTo>
                <a:cubicBezTo>
                  <a:pt x="94424" y="949771"/>
                  <a:pt x="105881" y="949693"/>
                  <a:pt x="115506" y="952901"/>
                </a:cubicBezTo>
                <a:cubicBezTo>
                  <a:pt x="125131" y="965735"/>
                  <a:pt x="133038" y="980058"/>
                  <a:pt x="144382" y="991402"/>
                </a:cubicBezTo>
                <a:cubicBezTo>
                  <a:pt x="163042" y="1010062"/>
                  <a:pt x="178647" y="1012449"/>
                  <a:pt x="202134" y="1020278"/>
                </a:cubicBezTo>
                <a:cubicBezTo>
                  <a:pt x="222137" y="1017420"/>
                  <a:pt x="398500" y="994767"/>
                  <a:pt x="433140" y="981777"/>
                </a:cubicBezTo>
                <a:cubicBezTo>
                  <a:pt x="454803" y="973653"/>
                  <a:pt x="471641" y="956110"/>
                  <a:pt x="490891" y="943276"/>
                </a:cubicBezTo>
                <a:cubicBezTo>
                  <a:pt x="500516" y="936859"/>
                  <a:pt x="512826" y="933280"/>
                  <a:pt x="519767" y="924025"/>
                </a:cubicBezTo>
                <a:cubicBezTo>
                  <a:pt x="555584" y="876270"/>
                  <a:pt x="535295" y="894422"/>
                  <a:pt x="577519" y="866274"/>
                </a:cubicBezTo>
                <a:lnTo>
                  <a:pt x="654521" y="885524"/>
                </a:lnTo>
                <a:cubicBezTo>
                  <a:pt x="670462" y="889203"/>
                  <a:pt x="687697" y="888505"/>
                  <a:pt x="702647" y="895149"/>
                </a:cubicBezTo>
                <a:cubicBezTo>
                  <a:pt x="717306" y="901664"/>
                  <a:pt x="728094" y="914701"/>
                  <a:pt x="741148" y="924025"/>
                </a:cubicBezTo>
                <a:cubicBezTo>
                  <a:pt x="750561" y="930749"/>
                  <a:pt x="761425" y="935537"/>
                  <a:pt x="770024" y="943276"/>
                </a:cubicBezTo>
                <a:cubicBezTo>
                  <a:pt x="793632" y="964524"/>
                  <a:pt x="807269" y="1000609"/>
                  <a:pt x="837401" y="1010653"/>
                </a:cubicBezTo>
                <a:cubicBezTo>
                  <a:pt x="862392" y="1018983"/>
                  <a:pt x="891385" y="1028019"/>
                  <a:pt x="914403" y="1039528"/>
                </a:cubicBezTo>
                <a:cubicBezTo>
                  <a:pt x="924750" y="1044701"/>
                  <a:pt x="932447" y="1054717"/>
                  <a:pt x="943279" y="1058779"/>
                </a:cubicBezTo>
                <a:cubicBezTo>
                  <a:pt x="958597" y="1064523"/>
                  <a:pt x="975363" y="1065196"/>
                  <a:pt x="991405" y="1068404"/>
                </a:cubicBezTo>
                <a:cubicBezTo>
                  <a:pt x="1033115" y="1065196"/>
                  <a:pt x="1076114" y="1069558"/>
                  <a:pt x="1116534" y="1058779"/>
                </a:cubicBezTo>
                <a:cubicBezTo>
                  <a:pt x="1127711" y="1055798"/>
                  <a:pt x="1127604" y="1038083"/>
                  <a:pt x="1135784" y="1029903"/>
                </a:cubicBezTo>
                <a:cubicBezTo>
                  <a:pt x="1143964" y="1021723"/>
                  <a:pt x="1155773" y="1018059"/>
                  <a:pt x="1164660" y="1010653"/>
                </a:cubicBezTo>
                <a:cubicBezTo>
                  <a:pt x="1228750" y="957245"/>
                  <a:pt x="1159723" y="999019"/>
                  <a:pt x="1222411" y="972152"/>
                </a:cubicBezTo>
                <a:cubicBezTo>
                  <a:pt x="1235599" y="966500"/>
                  <a:pt x="1246992" y="956381"/>
                  <a:pt x="1260912" y="952901"/>
                </a:cubicBezTo>
                <a:cubicBezTo>
                  <a:pt x="1298779" y="943434"/>
                  <a:pt x="1376416" y="933650"/>
                  <a:pt x="1376416" y="933650"/>
                </a:cubicBezTo>
                <a:cubicBezTo>
                  <a:pt x="1426955" y="942839"/>
                  <a:pt x="1472702" y="948785"/>
                  <a:pt x="1520795" y="962526"/>
                </a:cubicBezTo>
                <a:cubicBezTo>
                  <a:pt x="1530550" y="965313"/>
                  <a:pt x="1540045" y="968943"/>
                  <a:pt x="1549670" y="972152"/>
                </a:cubicBezTo>
                <a:cubicBezTo>
                  <a:pt x="1562504" y="981777"/>
                  <a:pt x="1573823" y="993853"/>
                  <a:pt x="1588171" y="1001027"/>
                </a:cubicBezTo>
                <a:cubicBezTo>
                  <a:pt x="1630453" y="1022168"/>
                  <a:pt x="1667194" y="1023317"/>
                  <a:pt x="1713300" y="1029903"/>
                </a:cubicBezTo>
                <a:cubicBezTo>
                  <a:pt x="1793978" y="1062175"/>
                  <a:pt x="1729237" y="1040677"/>
                  <a:pt x="1828803" y="1058779"/>
                </a:cubicBezTo>
                <a:cubicBezTo>
                  <a:pt x="1841818" y="1061145"/>
                  <a:pt x="1854332" y="1065810"/>
                  <a:pt x="1867304" y="1068404"/>
                </a:cubicBezTo>
                <a:cubicBezTo>
                  <a:pt x="1902479" y="1075439"/>
                  <a:pt x="1937889" y="1081238"/>
                  <a:pt x="1973182" y="1087655"/>
                </a:cubicBezTo>
                <a:cubicBezTo>
                  <a:pt x="2050184" y="1084446"/>
                  <a:pt x="2127456" y="1085223"/>
                  <a:pt x="2204188" y="1078029"/>
                </a:cubicBezTo>
                <a:cubicBezTo>
                  <a:pt x="2230530" y="1075559"/>
                  <a:pt x="2281190" y="1058779"/>
                  <a:pt x="2281190" y="1058779"/>
                </a:cubicBezTo>
                <a:cubicBezTo>
                  <a:pt x="2316224" y="1023746"/>
                  <a:pt x="2333869" y="1016248"/>
                  <a:pt x="2348567" y="972152"/>
                </a:cubicBezTo>
                <a:cubicBezTo>
                  <a:pt x="2353740" y="956631"/>
                  <a:pt x="2353019" y="939545"/>
                  <a:pt x="2358192" y="924025"/>
                </a:cubicBezTo>
                <a:cubicBezTo>
                  <a:pt x="2363352" y="908546"/>
                  <a:pt x="2386078" y="876440"/>
                  <a:pt x="2387068" y="856648"/>
                </a:cubicBezTo>
                <a:cubicBezTo>
                  <a:pt x="2389792" y="802173"/>
                  <a:pt x="2387068" y="747562"/>
                  <a:pt x="2387068" y="693019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92350B6-A13A-498E-A509-D3A9000B5282}"/>
              </a:ext>
            </a:extLst>
          </p:cNvPr>
          <p:cNvSpPr/>
          <p:nvPr/>
        </p:nvSpPr>
        <p:spPr>
          <a:xfrm>
            <a:off x="4726004" y="3743997"/>
            <a:ext cx="2569945" cy="1107136"/>
          </a:xfrm>
          <a:custGeom>
            <a:avLst/>
            <a:gdLst>
              <a:gd name="connsiteX0" fmla="*/ 904775 w 2569945"/>
              <a:gd name="connsiteY0" fmla="*/ 346740 h 1107136"/>
              <a:gd name="connsiteX1" fmla="*/ 587141 w 2569945"/>
              <a:gd name="connsiteY1" fmla="*/ 308239 h 1107136"/>
              <a:gd name="connsiteX2" fmla="*/ 558265 w 2569945"/>
              <a:gd name="connsiteY2" fmla="*/ 337115 h 1107136"/>
              <a:gd name="connsiteX3" fmla="*/ 529390 w 2569945"/>
              <a:gd name="connsiteY3" fmla="*/ 346740 h 1107136"/>
              <a:gd name="connsiteX4" fmla="*/ 519764 w 2569945"/>
              <a:gd name="connsiteY4" fmla="*/ 375616 h 1107136"/>
              <a:gd name="connsiteX5" fmla="*/ 481263 w 2569945"/>
              <a:gd name="connsiteY5" fmla="*/ 423742 h 1107136"/>
              <a:gd name="connsiteX6" fmla="*/ 442762 w 2569945"/>
              <a:gd name="connsiteY6" fmla="*/ 481494 h 1107136"/>
              <a:gd name="connsiteX7" fmla="*/ 433137 w 2569945"/>
              <a:gd name="connsiteY7" fmla="*/ 519995 h 1107136"/>
              <a:gd name="connsiteX8" fmla="*/ 404261 w 2569945"/>
              <a:gd name="connsiteY8" fmla="*/ 558496 h 1107136"/>
              <a:gd name="connsiteX9" fmla="*/ 385011 w 2569945"/>
              <a:gd name="connsiteY9" fmla="*/ 587371 h 1107136"/>
              <a:gd name="connsiteX10" fmla="*/ 336884 w 2569945"/>
              <a:gd name="connsiteY10" fmla="*/ 596997 h 1107136"/>
              <a:gd name="connsiteX11" fmla="*/ 173255 w 2569945"/>
              <a:gd name="connsiteY11" fmla="*/ 606622 h 1107136"/>
              <a:gd name="connsiteX12" fmla="*/ 77002 w 2569945"/>
              <a:gd name="connsiteY12" fmla="*/ 616247 h 1107136"/>
              <a:gd name="connsiteX13" fmla="*/ 38501 w 2569945"/>
              <a:gd name="connsiteY13" fmla="*/ 683624 h 1107136"/>
              <a:gd name="connsiteX14" fmla="*/ 19251 w 2569945"/>
              <a:gd name="connsiteY14" fmla="*/ 712500 h 1107136"/>
              <a:gd name="connsiteX15" fmla="*/ 0 w 2569945"/>
              <a:gd name="connsiteY15" fmla="*/ 779877 h 1107136"/>
              <a:gd name="connsiteX16" fmla="*/ 9625 w 2569945"/>
              <a:gd name="connsiteY16" fmla="*/ 924256 h 1107136"/>
              <a:gd name="connsiteX17" fmla="*/ 19251 w 2569945"/>
              <a:gd name="connsiteY17" fmla="*/ 953131 h 1107136"/>
              <a:gd name="connsiteX18" fmla="*/ 48127 w 2569945"/>
              <a:gd name="connsiteY18" fmla="*/ 962757 h 1107136"/>
              <a:gd name="connsiteX19" fmla="*/ 105878 w 2569945"/>
              <a:gd name="connsiteY19" fmla="*/ 1020508 h 1107136"/>
              <a:gd name="connsiteX20" fmla="*/ 134754 w 2569945"/>
              <a:gd name="connsiteY20" fmla="*/ 1030134 h 1107136"/>
              <a:gd name="connsiteX21" fmla="*/ 221381 w 2569945"/>
              <a:gd name="connsiteY21" fmla="*/ 1059009 h 1107136"/>
              <a:gd name="connsiteX22" fmla="*/ 529390 w 2569945"/>
              <a:gd name="connsiteY22" fmla="*/ 1087885 h 1107136"/>
              <a:gd name="connsiteX23" fmla="*/ 558265 w 2569945"/>
              <a:gd name="connsiteY23" fmla="*/ 1097510 h 1107136"/>
              <a:gd name="connsiteX24" fmla="*/ 962527 w 2569945"/>
              <a:gd name="connsiteY24" fmla="*/ 1078260 h 1107136"/>
              <a:gd name="connsiteX25" fmla="*/ 1020278 w 2569945"/>
              <a:gd name="connsiteY25" fmla="*/ 1001258 h 1107136"/>
              <a:gd name="connsiteX26" fmla="*/ 1039529 w 2569945"/>
              <a:gd name="connsiteY26" fmla="*/ 972382 h 1107136"/>
              <a:gd name="connsiteX27" fmla="*/ 1097280 w 2569945"/>
              <a:gd name="connsiteY27" fmla="*/ 943506 h 1107136"/>
              <a:gd name="connsiteX28" fmla="*/ 1135781 w 2569945"/>
              <a:gd name="connsiteY28" fmla="*/ 924256 h 1107136"/>
              <a:gd name="connsiteX29" fmla="*/ 1530417 w 2569945"/>
              <a:gd name="connsiteY29" fmla="*/ 953131 h 1107136"/>
              <a:gd name="connsiteX30" fmla="*/ 1559293 w 2569945"/>
              <a:gd name="connsiteY30" fmla="*/ 962757 h 1107136"/>
              <a:gd name="connsiteX31" fmla="*/ 1597794 w 2569945"/>
              <a:gd name="connsiteY31" fmla="*/ 972382 h 1107136"/>
              <a:gd name="connsiteX32" fmla="*/ 1645920 w 2569945"/>
              <a:gd name="connsiteY32" fmla="*/ 1001258 h 1107136"/>
              <a:gd name="connsiteX33" fmla="*/ 1732548 w 2569945"/>
              <a:gd name="connsiteY33" fmla="*/ 1020508 h 1107136"/>
              <a:gd name="connsiteX34" fmla="*/ 1771049 w 2569945"/>
              <a:gd name="connsiteY34" fmla="*/ 1039759 h 1107136"/>
              <a:gd name="connsiteX35" fmla="*/ 2002055 w 2569945"/>
              <a:gd name="connsiteY35" fmla="*/ 1039759 h 1107136"/>
              <a:gd name="connsiteX36" fmla="*/ 2136809 w 2569945"/>
              <a:gd name="connsiteY36" fmla="*/ 1039759 h 1107136"/>
              <a:gd name="connsiteX37" fmla="*/ 2175310 w 2569945"/>
              <a:gd name="connsiteY37" fmla="*/ 1059009 h 1107136"/>
              <a:gd name="connsiteX38" fmla="*/ 2204185 w 2569945"/>
              <a:gd name="connsiteY38" fmla="*/ 1068635 h 1107136"/>
              <a:gd name="connsiteX39" fmla="*/ 2329314 w 2569945"/>
              <a:gd name="connsiteY39" fmla="*/ 1087885 h 1107136"/>
              <a:gd name="connsiteX40" fmla="*/ 2396691 w 2569945"/>
              <a:gd name="connsiteY40" fmla="*/ 1107136 h 1107136"/>
              <a:gd name="connsiteX41" fmla="*/ 2464068 w 2569945"/>
              <a:gd name="connsiteY41" fmla="*/ 1059009 h 1107136"/>
              <a:gd name="connsiteX42" fmla="*/ 2483318 w 2569945"/>
              <a:gd name="connsiteY42" fmla="*/ 1020508 h 1107136"/>
              <a:gd name="connsiteX43" fmla="*/ 2502569 w 2569945"/>
              <a:gd name="connsiteY43" fmla="*/ 876129 h 1107136"/>
              <a:gd name="connsiteX44" fmla="*/ 2512194 w 2569945"/>
              <a:gd name="connsiteY44" fmla="*/ 828003 h 1107136"/>
              <a:gd name="connsiteX45" fmla="*/ 2531444 w 2569945"/>
              <a:gd name="connsiteY45" fmla="*/ 789502 h 1107136"/>
              <a:gd name="connsiteX46" fmla="*/ 2569945 w 2569945"/>
              <a:gd name="connsiteY46" fmla="*/ 606622 h 1107136"/>
              <a:gd name="connsiteX47" fmla="*/ 2560320 w 2569945"/>
              <a:gd name="connsiteY47" fmla="*/ 365990 h 1107136"/>
              <a:gd name="connsiteX48" fmla="*/ 2541070 w 2569945"/>
              <a:gd name="connsiteY48" fmla="*/ 250487 h 1107136"/>
              <a:gd name="connsiteX49" fmla="*/ 2521819 w 2569945"/>
              <a:gd name="connsiteY49" fmla="*/ 221611 h 1107136"/>
              <a:gd name="connsiteX50" fmla="*/ 2473693 w 2569945"/>
              <a:gd name="connsiteY50" fmla="*/ 134984 h 1107136"/>
              <a:gd name="connsiteX51" fmla="*/ 2175310 w 2569945"/>
              <a:gd name="connsiteY51" fmla="*/ 144609 h 1107136"/>
              <a:gd name="connsiteX52" fmla="*/ 2146434 w 2569945"/>
              <a:gd name="connsiteY52" fmla="*/ 163860 h 1107136"/>
              <a:gd name="connsiteX53" fmla="*/ 2079057 w 2569945"/>
              <a:gd name="connsiteY53" fmla="*/ 183110 h 1107136"/>
              <a:gd name="connsiteX54" fmla="*/ 2030931 w 2569945"/>
              <a:gd name="connsiteY54" fmla="*/ 211986 h 1107136"/>
              <a:gd name="connsiteX55" fmla="*/ 1973179 w 2569945"/>
              <a:gd name="connsiteY55" fmla="*/ 231237 h 1107136"/>
              <a:gd name="connsiteX56" fmla="*/ 1896177 w 2569945"/>
              <a:gd name="connsiteY56" fmla="*/ 298614 h 1107136"/>
              <a:gd name="connsiteX57" fmla="*/ 1771049 w 2569945"/>
              <a:gd name="connsiteY57" fmla="*/ 288988 h 1107136"/>
              <a:gd name="connsiteX58" fmla="*/ 1732548 w 2569945"/>
              <a:gd name="connsiteY58" fmla="*/ 260112 h 1107136"/>
              <a:gd name="connsiteX59" fmla="*/ 1703672 w 2569945"/>
              <a:gd name="connsiteY59" fmla="*/ 250487 h 1107136"/>
              <a:gd name="connsiteX60" fmla="*/ 1636295 w 2569945"/>
              <a:gd name="connsiteY60" fmla="*/ 163860 h 1107136"/>
              <a:gd name="connsiteX61" fmla="*/ 1607419 w 2569945"/>
              <a:gd name="connsiteY61" fmla="*/ 125359 h 1107136"/>
              <a:gd name="connsiteX62" fmla="*/ 1588169 w 2569945"/>
              <a:gd name="connsiteY62" fmla="*/ 96483 h 1107136"/>
              <a:gd name="connsiteX63" fmla="*/ 1540042 w 2569945"/>
              <a:gd name="connsiteY63" fmla="*/ 57982 h 1107136"/>
              <a:gd name="connsiteX64" fmla="*/ 1434164 w 2569945"/>
              <a:gd name="connsiteY64" fmla="*/ 29106 h 1107136"/>
              <a:gd name="connsiteX65" fmla="*/ 1386038 w 2569945"/>
              <a:gd name="connsiteY65" fmla="*/ 9856 h 1107136"/>
              <a:gd name="connsiteX66" fmla="*/ 1212783 w 2569945"/>
              <a:gd name="connsiteY66" fmla="*/ 9856 h 1107136"/>
              <a:gd name="connsiteX67" fmla="*/ 1155032 w 2569945"/>
              <a:gd name="connsiteY67" fmla="*/ 67607 h 1107136"/>
              <a:gd name="connsiteX68" fmla="*/ 1116531 w 2569945"/>
              <a:gd name="connsiteY68" fmla="*/ 96483 h 1107136"/>
              <a:gd name="connsiteX69" fmla="*/ 1097280 w 2569945"/>
              <a:gd name="connsiteY69" fmla="*/ 125359 h 1107136"/>
              <a:gd name="connsiteX70" fmla="*/ 1039529 w 2569945"/>
              <a:gd name="connsiteY70" fmla="*/ 173485 h 1107136"/>
              <a:gd name="connsiteX71" fmla="*/ 1001028 w 2569945"/>
              <a:gd name="connsiteY71" fmla="*/ 231237 h 1107136"/>
              <a:gd name="connsiteX72" fmla="*/ 952901 w 2569945"/>
              <a:gd name="connsiteY72" fmla="*/ 288988 h 1107136"/>
              <a:gd name="connsiteX73" fmla="*/ 943276 w 2569945"/>
              <a:gd name="connsiteY73" fmla="*/ 317864 h 1107136"/>
              <a:gd name="connsiteX74" fmla="*/ 904775 w 2569945"/>
              <a:gd name="connsiteY74" fmla="*/ 346740 h 11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569945" h="1107136">
                <a:moveTo>
                  <a:pt x="904775" y="346740"/>
                </a:moveTo>
                <a:cubicBezTo>
                  <a:pt x="845419" y="345136"/>
                  <a:pt x="844359" y="297056"/>
                  <a:pt x="587141" y="308239"/>
                </a:cubicBezTo>
                <a:cubicBezTo>
                  <a:pt x="577516" y="317864"/>
                  <a:pt x="569591" y="329564"/>
                  <a:pt x="558265" y="337115"/>
                </a:cubicBezTo>
                <a:cubicBezTo>
                  <a:pt x="549823" y="342743"/>
                  <a:pt x="536564" y="339566"/>
                  <a:pt x="529390" y="346740"/>
                </a:cubicBezTo>
                <a:cubicBezTo>
                  <a:pt x="522216" y="353914"/>
                  <a:pt x="525141" y="367012"/>
                  <a:pt x="519764" y="375616"/>
                </a:cubicBezTo>
                <a:cubicBezTo>
                  <a:pt x="508876" y="393037"/>
                  <a:pt x="494097" y="407700"/>
                  <a:pt x="481263" y="423742"/>
                </a:cubicBezTo>
                <a:cubicBezTo>
                  <a:pt x="453631" y="534275"/>
                  <a:pt x="495939" y="401728"/>
                  <a:pt x="442762" y="481494"/>
                </a:cubicBezTo>
                <a:cubicBezTo>
                  <a:pt x="435424" y="492501"/>
                  <a:pt x="439053" y="508163"/>
                  <a:pt x="433137" y="519995"/>
                </a:cubicBezTo>
                <a:cubicBezTo>
                  <a:pt x="425963" y="534344"/>
                  <a:pt x="413585" y="545442"/>
                  <a:pt x="404261" y="558496"/>
                </a:cubicBezTo>
                <a:cubicBezTo>
                  <a:pt x="397537" y="567909"/>
                  <a:pt x="395055" y="581632"/>
                  <a:pt x="385011" y="587371"/>
                </a:cubicBezTo>
                <a:cubicBezTo>
                  <a:pt x="370806" y="595488"/>
                  <a:pt x="353177" y="595516"/>
                  <a:pt x="336884" y="596997"/>
                </a:cubicBezTo>
                <a:cubicBezTo>
                  <a:pt x="282471" y="601944"/>
                  <a:pt x="227743" y="602586"/>
                  <a:pt x="173255" y="606622"/>
                </a:cubicBezTo>
                <a:cubicBezTo>
                  <a:pt x="141099" y="609004"/>
                  <a:pt x="109086" y="613039"/>
                  <a:pt x="77002" y="616247"/>
                </a:cubicBezTo>
                <a:cubicBezTo>
                  <a:pt x="7184" y="709341"/>
                  <a:pt x="75246" y="610135"/>
                  <a:pt x="38501" y="683624"/>
                </a:cubicBezTo>
                <a:cubicBezTo>
                  <a:pt x="33328" y="693971"/>
                  <a:pt x="24424" y="702153"/>
                  <a:pt x="19251" y="712500"/>
                </a:cubicBezTo>
                <a:cubicBezTo>
                  <a:pt x="12344" y="726313"/>
                  <a:pt x="3086" y="767535"/>
                  <a:pt x="0" y="779877"/>
                </a:cubicBezTo>
                <a:cubicBezTo>
                  <a:pt x="3208" y="828003"/>
                  <a:pt x="4298" y="876318"/>
                  <a:pt x="9625" y="924256"/>
                </a:cubicBezTo>
                <a:cubicBezTo>
                  <a:pt x="10745" y="934340"/>
                  <a:pt x="12077" y="945957"/>
                  <a:pt x="19251" y="953131"/>
                </a:cubicBezTo>
                <a:cubicBezTo>
                  <a:pt x="26425" y="960305"/>
                  <a:pt x="38502" y="959548"/>
                  <a:pt x="48127" y="962757"/>
                </a:cubicBezTo>
                <a:cubicBezTo>
                  <a:pt x="67377" y="982007"/>
                  <a:pt x="80051" y="1011898"/>
                  <a:pt x="105878" y="1020508"/>
                </a:cubicBezTo>
                <a:cubicBezTo>
                  <a:pt x="115503" y="1023717"/>
                  <a:pt x="125254" y="1026571"/>
                  <a:pt x="134754" y="1030134"/>
                </a:cubicBezTo>
                <a:cubicBezTo>
                  <a:pt x="162896" y="1040688"/>
                  <a:pt x="190823" y="1055614"/>
                  <a:pt x="221381" y="1059009"/>
                </a:cubicBezTo>
                <a:cubicBezTo>
                  <a:pt x="323870" y="1070397"/>
                  <a:pt x="529390" y="1087885"/>
                  <a:pt x="529390" y="1087885"/>
                </a:cubicBezTo>
                <a:cubicBezTo>
                  <a:pt x="539015" y="1091093"/>
                  <a:pt x="548119" y="1097510"/>
                  <a:pt x="558265" y="1097510"/>
                </a:cubicBezTo>
                <a:cubicBezTo>
                  <a:pt x="914137" y="1097510"/>
                  <a:pt x="817308" y="1126665"/>
                  <a:pt x="962527" y="1078260"/>
                </a:cubicBezTo>
                <a:cubicBezTo>
                  <a:pt x="1006041" y="1012987"/>
                  <a:pt x="951697" y="1092699"/>
                  <a:pt x="1020278" y="1001258"/>
                </a:cubicBezTo>
                <a:cubicBezTo>
                  <a:pt x="1027219" y="992003"/>
                  <a:pt x="1031349" y="980562"/>
                  <a:pt x="1039529" y="972382"/>
                </a:cubicBezTo>
                <a:cubicBezTo>
                  <a:pt x="1062652" y="949259"/>
                  <a:pt x="1069879" y="955249"/>
                  <a:pt x="1097280" y="943506"/>
                </a:cubicBezTo>
                <a:cubicBezTo>
                  <a:pt x="1110468" y="937854"/>
                  <a:pt x="1122947" y="930673"/>
                  <a:pt x="1135781" y="924256"/>
                </a:cubicBezTo>
                <a:cubicBezTo>
                  <a:pt x="1143394" y="924704"/>
                  <a:pt x="1425928" y="932233"/>
                  <a:pt x="1530417" y="953131"/>
                </a:cubicBezTo>
                <a:cubicBezTo>
                  <a:pt x="1540366" y="955121"/>
                  <a:pt x="1549537" y="959970"/>
                  <a:pt x="1559293" y="962757"/>
                </a:cubicBezTo>
                <a:cubicBezTo>
                  <a:pt x="1572013" y="966391"/>
                  <a:pt x="1584960" y="969174"/>
                  <a:pt x="1597794" y="972382"/>
                </a:cubicBezTo>
                <a:cubicBezTo>
                  <a:pt x="1613836" y="982007"/>
                  <a:pt x="1628824" y="993660"/>
                  <a:pt x="1645920" y="1001258"/>
                </a:cubicBezTo>
                <a:cubicBezTo>
                  <a:pt x="1657042" y="1006201"/>
                  <a:pt x="1724938" y="1018986"/>
                  <a:pt x="1732548" y="1020508"/>
                </a:cubicBezTo>
                <a:cubicBezTo>
                  <a:pt x="1745382" y="1026925"/>
                  <a:pt x="1757068" y="1036533"/>
                  <a:pt x="1771049" y="1039759"/>
                </a:cubicBezTo>
                <a:cubicBezTo>
                  <a:pt x="1851477" y="1058319"/>
                  <a:pt x="1918564" y="1045325"/>
                  <a:pt x="2002055" y="1039759"/>
                </a:cubicBezTo>
                <a:cubicBezTo>
                  <a:pt x="2057759" y="1021192"/>
                  <a:pt x="2044550" y="1021308"/>
                  <a:pt x="2136809" y="1039759"/>
                </a:cubicBezTo>
                <a:cubicBezTo>
                  <a:pt x="2150879" y="1042573"/>
                  <a:pt x="2162122" y="1053357"/>
                  <a:pt x="2175310" y="1059009"/>
                </a:cubicBezTo>
                <a:cubicBezTo>
                  <a:pt x="2184635" y="1063006"/>
                  <a:pt x="2194342" y="1066174"/>
                  <a:pt x="2204185" y="1068635"/>
                </a:cubicBezTo>
                <a:cubicBezTo>
                  <a:pt x="2248274" y="1079657"/>
                  <a:pt x="2282568" y="1082042"/>
                  <a:pt x="2329314" y="1087885"/>
                </a:cubicBezTo>
                <a:cubicBezTo>
                  <a:pt x="2351773" y="1094302"/>
                  <a:pt x="2373333" y="1107136"/>
                  <a:pt x="2396691" y="1107136"/>
                </a:cubicBezTo>
                <a:cubicBezTo>
                  <a:pt x="2435949" y="1107136"/>
                  <a:pt x="2448362" y="1086495"/>
                  <a:pt x="2464068" y="1059009"/>
                </a:cubicBezTo>
                <a:cubicBezTo>
                  <a:pt x="2471187" y="1046551"/>
                  <a:pt x="2476901" y="1033342"/>
                  <a:pt x="2483318" y="1020508"/>
                </a:cubicBezTo>
                <a:cubicBezTo>
                  <a:pt x="2488188" y="981549"/>
                  <a:pt x="2495923" y="916003"/>
                  <a:pt x="2502569" y="876129"/>
                </a:cubicBezTo>
                <a:cubicBezTo>
                  <a:pt x="2505259" y="859992"/>
                  <a:pt x="2507021" y="843523"/>
                  <a:pt x="2512194" y="828003"/>
                </a:cubicBezTo>
                <a:cubicBezTo>
                  <a:pt x="2516731" y="814391"/>
                  <a:pt x="2525027" y="802336"/>
                  <a:pt x="2531444" y="789502"/>
                </a:cubicBezTo>
                <a:cubicBezTo>
                  <a:pt x="2556496" y="664243"/>
                  <a:pt x="2543597" y="725190"/>
                  <a:pt x="2569945" y="606622"/>
                </a:cubicBezTo>
                <a:cubicBezTo>
                  <a:pt x="2566737" y="526411"/>
                  <a:pt x="2565327" y="446108"/>
                  <a:pt x="2560320" y="365990"/>
                </a:cubicBezTo>
                <a:cubicBezTo>
                  <a:pt x="2559856" y="358559"/>
                  <a:pt x="2546870" y="265953"/>
                  <a:pt x="2541070" y="250487"/>
                </a:cubicBezTo>
                <a:cubicBezTo>
                  <a:pt x="2537008" y="239655"/>
                  <a:pt x="2528236" y="231236"/>
                  <a:pt x="2521819" y="221611"/>
                </a:cubicBezTo>
                <a:cubicBezTo>
                  <a:pt x="2498264" y="150946"/>
                  <a:pt x="2516917" y="178208"/>
                  <a:pt x="2473693" y="134984"/>
                </a:cubicBezTo>
                <a:cubicBezTo>
                  <a:pt x="2374232" y="138192"/>
                  <a:pt x="2274438" y="135862"/>
                  <a:pt x="2175310" y="144609"/>
                </a:cubicBezTo>
                <a:cubicBezTo>
                  <a:pt x="2163786" y="145626"/>
                  <a:pt x="2157067" y="159303"/>
                  <a:pt x="2146434" y="163860"/>
                </a:cubicBezTo>
                <a:cubicBezTo>
                  <a:pt x="2103262" y="182363"/>
                  <a:pt x="2116516" y="164380"/>
                  <a:pt x="2079057" y="183110"/>
                </a:cubicBezTo>
                <a:cubicBezTo>
                  <a:pt x="2062324" y="191477"/>
                  <a:pt x="2047962" y="204244"/>
                  <a:pt x="2030931" y="211986"/>
                </a:cubicBezTo>
                <a:cubicBezTo>
                  <a:pt x="2012458" y="220383"/>
                  <a:pt x="1973179" y="231237"/>
                  <a:pt x="1973179" y="231237"/>
                </a:cubicBezTo>
                <a:cubicBezTo>
                  <a:pt x="1927340" y="299995"/>
                  <a:pt x="1957123" y="283376"/>
                  <a:pt x="1896177" y="298614"/>
                </a:cubicBezTo>
                <a:cubicBezTo>
                  <a:pt x="1854468" y="295405"/>
                  <a:pt x="1811769" y="298570"/>
                  <a:pt x="1771049" y="288988"/>
                </a:cubicBezTo>
                <a:cubicBezTo>
                  <a:pt x="1755433" y="285314"/>
                  <a:pt x="1746476" y="268071"/>
                  <a:pt x="1732548" y="260112"/>
                </a:cubicBezTo>
                <a:cubicBezTo>
                  <a:pt x="1723739" y="255078"/>
                  <a:pt x="1713297" y="253695"/>
                  <a:pt x="1703672" y="250487"/>
                </a:cubicBezTo>
                <a:cubicBezTo>
                  <a:pt x="1619178" y="123748"/>
                  <a:pt x="1704148" y="243022"/>
                  <a:pt x="1636295" y="163860"/>
                </a:cubicBezTo>
                <a:cubicBezTo>
                  <a:pt x="1625855" y="151680"/>
                  <a:pt x="1616743" y="138413"/>
                  <a:pt x="1607419" y="125359"/>
                </a:cubicBezTo>
                <a:cubicBezTo>
                  <a:pt x="1600695" y="115946"/>
                  <a:pt x="1596349" y="104663"/>
                  <a:pt x="1588169" y="96483"/>
                </a:cubicBezTo>
                <a:cubicBezTo>
                  <a:pt x="1573642" y="81956"/>
                  <a:pt x="1558078" y="67820"/>
                  <a:pt x="1540042" y="57982"/>
                </a:cubicBezTo>
                <a:cubicBezTo>
                  <a:pt x="1511759" y="42555"/>
                  <a:pt x="1465918" y="35456"/>
                  <a:pt x="1434164" y="29106"/>
                </a:cubicBezTo>
                <a:cubicBezTo>
                  <a:pt x="1418122" y="22689"/>
                  <a:pt x="1402932" y="13476"/>
                  <a:pt x="1386038" y="9856"/>
                </a:cubicBezTo>
                <a:cubicBezTo>
                  <a:pt x="1307154" y="-7048"/>
                  <a:pt x="1291667" y="1091"/>
                  <a:pt x="1212783" y="9856"/>
                </a:cubicBezTo>
                <a:cubicBezTo>
                  <a:pt x="1193533" y="29106"/>
                  <a:pt x="1176811" y="51272"/>
                  <a:pt x="1155032" y="67607"/>
                </a:cubicBezTo>
                <a:cubicBezTo>
                  <a:pt x="1142198" y="77232"/>
                  <a:pt x="1127875" y="85139"/>
                  <a:pt x="1116531" y="96483"/>
                </a:cubicBezTo>
                <a:cubicBezTo>
                  <a:pt x="1108351" y="104663"/>
                  <a:pt x="1104686" y="116472"/>
                  <a:pt x="1097280" y="125359"/>
                </a:cubicBezTo>
                <a:cubicBezTo>
                  <a:pt x="1074120" y="153151"/>
                  <a:pt x="1067922" y="154557"/>
                  <a:pt x="1039529" y="173485"/>
                </a:cubicBezTo>
                <a:cubicBezTo>
                  <a:pt x="1018880" y="235427"/>
                  <a:pt x="1046090" y="168149"/>
                  <a:pt x="1001028" y="231237"/>
                </a:cubicBezTo>
                <a:cubicBezTo>
                  <a:pt x="956623" y="293405"/>
                  <a:pt x="1009825" y="251040"/>
                  <a:pt x="952901" y="288988"/>
                </a:cubicBezTo>
                <a:cubicBezTo>
                  <a:pt x="949693" y="298613"/>
                  <a:pt x="949614" y="309941"/>
                  <a:pt x="943276" y="317864"/>
                </a:cubicBezTo>
                <a:cubicBezTo>
                  <a:pt x="925028" y="340674"/>
                  <a:pt x="964131" y="348344"/>
                  <a:pt x="904775" y="34674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1258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652FE3-25D6-48A6-86DB-65C3DB7A8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5" y="2165685"/>
            <a:ext cx="5037335" cy="4337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4FFD6-3336-470F-950A-B5B3D1155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1" b="90299" l="9936" r="89744">
                        <a14:foregroundMark x1="62179" y1="35075" x2="60256" y2="69030"/>
                        <a14:foregroundMark x1="45833" y1="72761" x2="49038" y2="85075"/>
                        <a14:foregroundMark x1="31090" y1="85075" x2="29808" y2="90299"/>
                        <a14:foregroundMark x1="28205" y1="89925" x2="34615" y2="89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5496" y="2181344"/>
            <a:ext cx="5631579" cy="4837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8188E-178A-4DE5-8618-2BC3C9335D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3" b="89451" l="10000" r="95143">
                        <a14:foregroundMark x1="31714" y1="15190" x2="10857" y2="31646"/>
                        <a14:foregroundMark x1="37429" y1="17722" x2="18571" y2="35443"/>
                        <a14:foregroundMark x1="34000" y1="10549" x2="38286" y2="18987"/>
                        <a14:foregroundMark x1="18857" y1="33333" x2="10000" y2="39662"/>
                        <a14:foregroundMark x1="66857" y1="13502" x2="88000" y2="39241"/>
                        <a14:foregroundMark x1="69429" y1="9283" x2="87143" y2="27426"/>
                        <a14:foregroundMark x1="68571" y1="12658" x2="89429" y2="42616"/>
                        <a14:foregroundMark x1="79429" y1="20675" x2="95143" y2="47679"/>
                        <a14:foregroundMark x1="69143" y1="8861" x2="86857" y2="34599"/>
                        <a14:foregroundMark x1="84571" y1="26582" x2="90286" y2="34177"/>
                        <a14:foregroundMark x1="88286" y1="30380" x2="94857" y2="42194"/>
                        <a14:foregroundMark x1="65714" y1="16878" x2="91714" y2="45992"/>
                        <a14:foregroundMark x1="91714" y1="45992" x2="92857" y2="46835"/>
                        <a14:foregroundMark x1="69714" y1="21519" x2="80571" y2="37131"/>
                        <a14:foregroundMark x1="80571" y1="37131" x2="88286" y2="42194"/>
                        <a14:foregroundMark x1="68000" y1="7173" x2="86857" y2="33755"/>
                        <a14:foregroundMark x1="70571" y1="10127" x2="85429" y2="31224"/>
                        <a14:foregroundMark x1="71143" y1="7595" x2="71143" y2="7595"/>
                        <a14:foregroundMark x1="70286" y1="7173" x2="80286" y2="21097"/>
                        <a14:foregroundMark x1="52000" y1="88608" x2="48000" y2="8945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894" t="36850" r="25241"/>
          <a:stretch/>
        </p:blipFill>
        <p:spPr>
          <a:xfrm>
            <a:off x="598599" y="2334255"/>
            <a:ext cx="1549667" cy="138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59E6F-993C-48F7-9111-F407CD2C3F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5" b="46414" l="64571" r="96000">
                        <a14:foregroundMark x1="64571" y1="14768" x2="69763" y2="22899"/>
                        <a14:foregroundMark x1="68857" y1="7595" x2="77143" y2="15190"/>
                        <a14:foregroundMark x1="77143" y1="15190" x2="91429" y2="38397"/>
                        <a14:foregroundMark x1="91429" y1="38397" x2="91429" y2="38397"/>
                        <a14:foregroundMark x1="70000" y1="7595" x2="89143" y2="32489"/>
                        <a14:foregroundMark x1="69429" y1="7173" x2="90000" y2="32489"/>
                        <a14:foregroundMark x1="80000" y1="18143" x2="91143" y2="34599"/>
                        <a14:foregroundMark x1="70571" y1="7173" x2="83143" y2="22363"/>
                        <a14:foregroundMark x1="73429" y1="19831" x2="84571" y2="40506"/>
                        <a14:foregroundMark x1="71714" y1="24895" x2="84857" y2="42616"/>
                        <a14:backgroundMark x1="84370" y1="43214" x2="86000" y2="45148"/>
                        <a14:backgroundMark x1="68571" y1="24473" x2="70344" y2="2657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264" t="479" r="-3958" b="48066"/>
          <a:stretch/>
        </p:blipFill>
        <p:spPr>
          <a:xfrm>
            <a:off x="3603172" y="2402745"/>
            <a:ext cx="1492786" cy="1247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1F9BC-C023-4067-A9D8-CEB7EBFCA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1" b="48101" l="4571" r="40000">
                        <a14:foregroundMark x1="36571" y1="12236" x2="35429" y2="21941"/>
                        <a14:foregroundMark x1="37143" y1="10127" x2="40000" y2="1983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4" t="1996" r="57742" b="46549"/>
          <a:stretch/>
        </p:blipFill>
        <p:spPr>
          <a:xfrm rot="20435444">
            <a:off x="1945529" y="2334255"/>
            <a:ext cx="1492785" cy="12474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D70A11-28F9-402C-8A48-EFA746DE1E31}"/>
              </a:ext>
            </a:extLst>
          </p:cNvPr>
          <p:cNvSpPr/>
          <p:nvPr/>
        </p:nvSpPr>
        <p:spPr>
          <a:xfrm>
            <a:off x="764871" y="0"/>
            <a:ext cx="102271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What’s in your desk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Chettan" panose="03080902040302020200" pitchFamily="66" charset="0"/>
                <a:cs typeface="Baloo Chettan" panose="03080902040302020200" pitchFamily="66" charset="0"/>
              </a:rPr>
              <a:t>Count and say 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Chettan" panose="03080902040302020200" pitchFamily="66" charset="0"/>
              <a:ea typeface="+mn-ea"/>
              <a:cs typeface="Baloo Chettan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>
            <a:extLst>
              <a:ext uri="{FF2B5EF4-FFF2-40B4-BE49-F238E27FC236}">
                <a16:creationId xmlns:a16="http://schemas.microsoft.com/office/drawing/2014/main" id="{3DAB9952-2433-44D9-9045-B9C0931FBAE8}"/>
              </a:ext>
            </a:extLst>
          </p:cNvPr>
          <p:cNvSpPr/>
          <p:nvPr/>
        </p:nvSpPr>
        <p:spPr>
          <a:xfrm>
            <a:off x="168442" y="188914"/>
            <a:ext cx="11887200" cy="6473825"/>
          </a:xfrm>
          <a:custGeom>
            <a:avLst/>
            <a:gdLst>
              <a:gd name="connsiteX0" fmla="*/ 303746 w 8778115"/>
              <a:gd name="connsiteY0" fmla="*/ 822022 h 6480331"/>
              <a:gd name="connsiteX1" fmla="*/ 329503 w 8778115"/>
              <a:gd name="connsiteY1" fmla="*/ 603082 h 6480331"/>
              <a:gd name="connsiteX2" fmla="*/ 213593 w 8778115"/>
              <a:gd name="connsiteY2" fmla="*/ 397020 h 6480331"/>
              <a:gd name="connsiteX3" fmla="*/ 329503 w 8778115"/>
              <a:gd name="connsiteY3" fmla="*/ 113684 h 6480331"/>
              <a:gd name="connsiteX4" fmla="*/ 1153751 w 8778115"/>
              <a:gd name="connsiteY4" fmla="*/ 178079 h 6480331"/>
              <a:gd name="connsiteX5" fmla="*/ 1552996 w 8778115"/>
              <a:gd name="connsiteY5" fmla="*/ 23532 h 6480331"/>
              <a:gd name="connsiteX6" fmla="*/ 2093909 w 8778115"/>
              <a:gd name="connsiteY6" fmla="*/ 229594 h 6480331"/>
              <a:gd name="connsiteX7" fmla="*/ 2776489 w 8778115"/>
              <a:gd name="connsiteY7" fmla="*/ 319746 h 6480331"/>
              <a:gd name="connsiteX8" fmla="*/ 3137098 w 8778115"/>
              <a:gd name="connsiteY8" fmla="*/ 126563 h 6480331"/>
              <a:gd name="connsiteX9" fmla="*/ 3845436 w 8778115"/>
              <a:gd name="connsiteY9" fmla="*/ 62169 h 6480331"/>
              <a:gd name="connsiteX10" fmla="*/ 4270439 w 8778115"/>
              <a:gd name="connsiteY10" fmla="*/ 358383 h 6480331"/>
              <a:gd name="connsiteX11" fmla="*/ 4965898 w 8778115"/>
              <a:gd name="connsiteY11" fmla="*/ 384141 h 6480331"/>
              <a:gd name="connsiteX12" fmla="*/ 5300748 w 8778115"/>
              <a:gd name="connsiteY12" fmla="*/ 10653 h 6480331"/>
              <a:gd name="connsiteX13" fmla="*/ 6266664 w 8778115"/>
              <a:gd name="connsiteY13" fmla="*/ 126563 h 6480331"/>
              <a:gd name="connsiteX14" fmla="*/ 6575757 w 8778115"/>
              <a:gd name="connsiteY14" fmla="*/ 384141 h 6480331"/>
              <a:gd name="connsiteX15" fmla="*/ 7245458 w 8778115"/>
              <a:gd name="connsiteY15" fmla="*/ 319746 h 6480331"/>
              <a:gd name="connsiteX16" fmla="*/ 8031070 w 8778115"/>
              <a:gd name="connsiteY16" fmla="*/ 36411 h 6480331"/>
              <a:gd name="connsiteX17" fmla="*/ 8546224 w 8778115"/>
              <a:gd name="connsiteY17" fmla="*/ 75048 h 6480331"/>
              <a:gd name="connsiteX18" fmla="*/ 8739408 w 8778115"/>
              <a:gd name="connsiteY18" fmla="*/ 397020 h 6480331"/>
              <a:gd name="connsiteX19" fmla="*/ 8584861 w 8778115"/>
              <a:gd name="connsiteY19" fmla="*/ 912174 h 6480331"/>
              <a:gd name="connsiteX20" fmla="*/ 8778044 w 8778115"/>
              <a:gd name="connsiteY20" fmla="*/ 1568997 h 6480331"/>
              <a:gd name="connsiteX21" fmla="*/ 8559103 w 8778115"/>
              <a:gd name="connsiteY21" fmla="*/ 2547791 h 6480331"/>
              <a:gd name="connsiteX22" fmla="*/ 8752286 w 8778115"/>
              <a:gd name="connsiteY22" fmla="*/ 3346282 h 6480331"/>
              <a:gd name="connsiteX23" fmla="*/ 8571982 w 8778115"/>
              <a:gd name="connsiteY23" fmla="*/ 3977346 h 6480331"/>
              <a:gd name="connsiteX24" fmla="*/ 8662134 w 8778115"/>
              <a:gd name="connsiteY24" fmla="*/ 4711442 h 6480331"/>
              <a:gd name="connsiteX25" fmla="*/ 8520467 w 8778115"/>
              <a:gd name="connsiteY25" fmla="*/ 5278113 h 6480331"/>
              <a:gd name="connsiteX26" fmla="*/ 8752286 w 8778115"/>
              <a:gd name="connsiteY26" fmla="*/ 5973572 h 6480331"/>
              <a:gd name="connsiteX27" fmla="*/ 8559103 w 8778115"/>
              <a:gd name="connsiteY27" fmla="*/ 6450090 h 6480331"/>
              <a:gd name="connsiteX28" fmla="*/ 7503036 w 8778115"/>
              <a:gd name="connsiteY28" fmla="*/ 6231149 h 6480331"/>
              <a:gd name="connsiteX29" fmla="*/ 6640151 w 8778115"/>
              <a:gd name="connsiteY29" fmla="*/ 6424332 h 6480331"/>
              <a:gd name="connsiteX30" fmla="*/ 5184839 w 8778115"/>
              <a:gd name="connsiteY30" fmla="*/ 6295543 h 6480331"/>
              <a:gd name="connsiteX31" fmla="*/ 3690889 w 8778115"/>
              <a:gd name="connsiteY31" fmla="*/ 6424332 h 6480331"/>
              <a:gd name="connsiteX32" fmla="*/ 2995430 w 8778115"/>
              <a:gd name="connsiteY32" fmla="*/ 6140997 h 6480331"/>
              <a:gd name="connsiteX33" fmla="*/ 2274213 w 8778115"/>
              <a:gd name="connsiteY33" fmla="*/ 6475848 h 6480331"/>
              <a:gd name="connsiteX34" fmla="*/ 1385571 w 8778115"/>
              <a:gd name="connsiteY34" fmla="*/ 6321301 h 6480331"/>
              <a:gd name="connsiteX35" fmla="*/ 767385 w 8778115"/>
              <a:gd name="connsiteY35" fmla="*/ 6140997 h 6480331"/>
              <a:gd name="connsiteX36" fmla="*/ 136320 w 8778115"/>
              <a:gd name="connsiteY36" fmla="*/ 6385696 h 6480331"/>
              <a:gd name="connsiteX37" fmla="*/ 20410 w 8778115"/>
              <a:gd name="connsiteY37" fmla="*/ 5548569 h 6480331"/>
              <a:gd name="connsiteX38" fmla="*/ 432534 w 8778115"/>
              <a:gd name="connsiteY38" fmla="*/ 4917504 h 6480331"/>
              <a:gd name="connsiteX39" fmla="*/ 226472 w 8778115"/>
              <a:gd name="connsiteY39" fmla="*/ 4119014 h 6480331"/>
              <a:gd name="connsiteX40" fmla="*/ 445413 w 8778115"/>
              <a:gd name="connsiteY40" fmla="*/ 3384918 h 6480331"/>
              <a:gd name="connsiteX41" fmla="*/ 110562 w 8778115"/>
              <a:gd name="connsiteY41" fmla="*/ 2419003 h 6480331"/>
              <a:gd name="connsiteX42" fmla="*/ 355261 w 8778115"/>
              <a:gd name="connsiteY42" fmla="*/ 1672028 h 6480331"/>
              <a:gd name="connsiteX43" fmla="*/ 226472 w 8778115"/>
              <a:gd name="connsiteY43" fmla="*/ 1118236 h 6480331"/>
              <a:gd name="connsiteX44" fmla="*/ 303746 w 8778115"/>
              <a:gd name="connsiteY44" fmla="*/ 822022 h 6480331"/>
              <a:gd name="connsiteX0" fmla="*/ 303746 w 8778115"/>
              <a:gd name="connsiteY0" fmla="*/ 820524 h 6478833"/>
              <a:gd name="connsiteX1" fmla="*/ 329503 w 8778115"/>
              <a:gd name="connsiteY1" fmla="*/ 601584 h 6478833"/>
              <a:gd name="connsiteX2" fmla="*/ 213593 w 8778115"/>
              <a:gd name="connsiteY2" fmla="*/ 395522 h 6478833"/>
              <a:gd name="connsiteX3" fmla="*/ 329503 w 8778115"/>
              <a:gd name="connsiteY3" fmla="*/ 112186 h 6478833"/>
              <a:gd name="connsiteX4" fmla="*/ 1153751 w 8778115"/>
              <a:gd name="connsiteY4" fmla="*/ 176581 h 6478833"/>
              <a:gd name="connsiteX5" fmla="*/ 1552996 w 8778115"/>
              <a:gd name="connsiteY5" fmla="*/ 22034 h 6478833"/>
              <a:gd name="connsiteX6" fmla="*/ 2093909 w 8778115"/>
              <a:gd name="connsiteY6" fmla="*/ 228096 h 6478833"/>
              <a:gd name="connsiteX7" fmla="*/ 2776489 w 8778115"/>
              <a:gd name="connsiteY7" fmla="*/ 318248 h 6478833"/>
              <a:gd name="connsiteX8" fmla="*/ 3137098 w 8778115"/>
              <a:gd name="connsiteY8" fmla="*/ 125065 h 6478833"/>
              <a:gd name="connsiteX9" fmla="*/ 3845436 w 8778115"/>
              <a:gd name="connsiteY9" fmla="*/ 60671 h 6478833"/>
              <a:gd name="connsiteX10" fmla="*/ 4270439 w 8778115"/>
              <a:gd name="connsiteY10" fmla="*/ 356885 h 6478833"/>
              <a:gd name="connsiteX11" fmla="*/ 5300748 w 8778115"/>
              <a:gd name="connsiteY11" fmla="*/ 9155 h 6478833"/>
              <a:gd name="connsiteX12" fmla="*/ 6266664 w 8778115"/>
              <a:gd name="connsiteY12" fmla="*/ 125065 h 6478833"/>
              <a:gd name="connsiteX13" fmla="*/ 6575757 w 8778115"/>
              <a:gd name="connsiteY13" fmla="*/ 382643 h 6478833"/>
              <a:gd name="connsiteX14" fmla="*/ 7245458 w 8778115"/>
              <a:gd name="connsiteY14" fmla="*/ 318248 h 6478833"/>
              <a:gd name="connsiteX15" fmla="*/ 8031070 w 8778115"/>
              <a:gd name="connsiteY15" fmla="*/ 34913 h 6478833"/>
              <a:gd name="connsiteX16" fmla="*/ 8546224 w 8778115"/>
              <a:gd name="connsiteY16" fmla="*/ 73550 h 6478833"/>
              <a:gd name="connsiteX17" fmla="*/ 8739408 w 8778115"/>
              <a:gd name="connsiteY17" fmla="*/ 395522 h 6478833"/>
              <a:gd name="connsiteX18" fmla="*/ 8584861 w 8778115"/>
              <a:gd name="connsiteY18" fmla="*/ 910676 h 6478833"/>
              <a:gd name="connsiteX19" fmla="*/ 8778044 w 8778115"/>
              <a:gd name="connsiteY19" fmla="*/ 1567499 h 6478833"/>
              <a:gd name="connsiteX20" fmla="*/ 8559103 w 8778115"/>
              <a:gd name="connsiteY20" fmla="*/ 2546293 h 6478833"/>
              <a:gd name="connsiteX21" fmla="*/ 8752286 w 8778115"/>
              <a:gd name="connsiteY21" fmla="*/ 3344784 h 6478833"/>
              <a:gd name="connsiteX22" fmla="*/ 8571982 w 8778115"/>
              <a:gd name="connsiteY22" fmla="*/ 3975848 h 6478833"/>
              <a:gd name="connsiteX23" fmla="*/ 8662134 w 8778115"/>
              <a:gd name="connsiteY23" fmla="*/ 4709944 h 6478833"/>
              <a:gd name="connsiteX24" fmla="*/ 8520467 w 8778115"/>
              <a:gd name="connsiteY24" fmla="*/ 5276615 h 6478833"/>
              <a:gd name="connsiteX25" fmla="*/ 8752286 w 8778115"/>
              <a:gd name="connsiteY25" fmla="*/ 5972074 h 6478833"/>
              <a:gd name="connsiteX26" fmla="*/ 8559103 w 8778115"/>
              <a:gd name="connsiteY26" fmla="*/ 6448592 h 6478833"/>
              <a:gd name="connsiteX27" fmla="*/ 7503036 w 8778115"/>
              <a:gd name="connsiteY27" fmla="*/ 6229651 h 6478833"/>
              <a:gd name="connsiteX28" fmla="*/ 6640151 w 8778115"/>
              <a:gd name="connsiteY28" fmla="*/ 6422834 h 6478833"/>
              <a:gd name="connsiteX29" fmla="*/ 5184839 w 8778115"/>
              <a:gd name="connsiteY29" fmla="*/ 6294045 h 6478833"/>
              <a:gd name="connsiteX30" fmla="*/ 3690889 w 8778115"/>
              <a:gd name="connsiteY30" fmla="*/ 6422834 h 6478833"/>
              <a:gd name="connsiteX31" fmla="*/ 2995430 w 8778115"/>
              <a:gd name="connsiteY31" fmla="*/ 6139499 h 6478833"/>
              <a:gd name="connsiteX32" fmla="*/ 2274213 w 8778115"/>
              <a:gd name="connsiteY32" fmla="*/ 6474350 h 6478833"/>
              <a:gd name="connsiteX33" fmla="*/ 1385571 w 8778115"/>
              <a:gd name="connsiteY33" fmla="*/ 6319803 h 6478833"/>
              <a:gd name="connsiteX34" fmla="*/ 767385 w 8778115"/>
              <a:gd name="connsiteY34" fmla="*/ 6139499 h 6478833"/>
              <a:gd name="connsiteX35" fmla="*/ 136320 w 8778115"/>
              <a:gd name="connsiteY35" fmla="*/ 6384198 h 6478833"/>
              <a:gd name="connsiteX36" fmla="*/ 20410 w 8778115"/>
              <a:gd name="connsiteY36" fmla="*/ 5547071 h 6478833"/>
              <a:gd name="connsiteX37" fmla="*/ 432534 w 8778115"/>
              <a:gd name="connsiteY37" fmla="*/ 4916006 h 6478833"/>
              <a:gd name="connsiteX38" fmla="*/ 226472 w 8778115"/>
              <a:gd name="connsiteY38" fmla="*/ 4117516 h 6478833"/>
              <a:gd name="connsiteX39" fmla="*/ 445413 w 8778115"/>
              <a:gd name="connsiteY39" fmla="*/ 3383420 h 6478833"/>
              <a:gd name="connsiteX40" fmla="*/ 110562 w 8778115"/>
              <a:gd name="connsiteY40" fmla="*/ 2417505 h 6478833"/>
              <a:gd name="connsiteX41" fmla="*/ 355261 w 8778115"/>
              <a:gd name="connsiteY41" fmla="*/ 1670530 h 6478833"/>
              <a:gd name="connsiteX42" fmla="*/ 226472 w 8778115"/>
              <a:gd name="connsiteY42" fmla="*/ 1116738 h 6478833"/>
              <a:gd name="connsiteX43" fmla="*/ 303746 w 8778115"/>
              <a:gd name="connsiteY43" fmla="*/ 820524 h 6478833"/>
              <a:gd name="connsiteX0" fmla="*/ 303746 w 8778115"/>
              <a:gd name="connsiteY0" fmla="*/ 814532 h 6472841"/>
              <a:gd name="connsiteX1" fmla="*/ 329503 w 8778115"/>
              <a:gd name="connsiteY1" fmla="*/ 595592 h 6472841"/>
              <a:gd name="connsiteX2" fmla="*/ 213593 w 8778115"/>
              <a:gd name="connsiteY2" fmla="*/ 389530 h 6472841"/>
              <a:gd name="connsiteX3" fmla="*/ 329503 w 8778115"/>
              <a:gd name="connsiteY3" fmla="*/ 106194 h 6472841"/>
              <a:gd name="connsiteX4" fmla="*/ 1153751 w 8778115"/>
              <a:gd name="connsiteY4" fmla="*/ 170589 h 6472841"/>
              <a:gd name="connsiteX5" fmla="*/ 1552996 w 8778115"/>
              <a:gd name="connsiteY5" fmla="*/ 16042 h 6472841"/>
              <a:gd name="connsiteX6" fmla="*/ 2093909 w 8778115"/>
              <a:gd name="connsiteY6" fmla="*/ 222104 h 6472841"/>
              <a:gd name="connsiteX7" fmla="*/ 2776489 w 8778115"/>
              <a:gd name="connsiteY7" fmla="*/ 312256 h 6472841"/>
              <a:gd name="connsiteX8" fmla="*/ 3137098 w 8778115"/>
              <a:gd name="connsiteY8" fmla="*/ 119073 h 6472841"/>
              <a:gd name="connsiteX9" fmla="*/ 3845436 w 8778115"/>
              <a:gd name="connsiteY9" fmla="*/ 54679 h 6472841"/>
              <a:gd name="connsiteX10" fmla="*/ 4270439 w 8778115"/>
              <a:gd name="connsiteY10" fmla="*/ 350893 h 6472841"/>
              <a:gd name="connsiteX11" fmla="*/ 4772715 w 8778115"/>
              <a:gd name="connsiteY11" fmla="*/ 234983 h 6472841"/>
              <a:gd name="connsiteX12" fmla="*/ 5300748 w 8778115"/>
              <a:gd name="connsiteY12" fmla="*/ 3163 h 6472841"/>
              <a:gd name="connsiteX13" fmla="*/ 6266664 w 8778115"/>
              <a:gd name="connsiteY13" fmla="*/ 119073 h 6472841"/>
              <a:gd name="connsiteX14" fmla="*/ 6575757 w 8778115"/>
              <a:gd name="connsiteY14" fmla="*/ 376651 h 6472841"/>
              <a:gd name="connsiteX15" fmla="*/ 7245458 w 8778115"/>
              <a:gd name="connsiteY15" fmla="*/ 312256 h 6472841"/>
              <a:gd name="connsiteX16" fmla="*/ 8031070 w 8778115"/>
              <a:gd name="connsiteY16" fmla="*/ 28921 h 6472841"/>
              <a:gd name="connsiteX17" fmla="*/ 8546224 w 8778115"/>
              <a:gd name="connsiteY17" fmla="*/ 67558 h 6472841"/>
              <a:gd name="connsiteX18" fmla="*/ 8739408 w 8778115"/>
              <a:gd name="connsiteY18" fmla="*/ 389530 h 6472841"/>
              <a:gd name="connsiteX19" fmla="*/ 8584861 w 8778115"/>
              <a:gd name="connsiteY19" fmla="*/ 904684 h 6472841"/>
              <a:gd name="connsiteX20" fmla="*/ 8778044 w 8778115"/>
              <a:gd name="connsiteY20" fmla="*/ 1561507 h 6472841"/>
              <a:gd name="connsiteX21" fmla="*/ 8559103 w 8778115"/>
              <a:gd name="connsiteY21" fmla="*/ 2540301 h 6472841"/>
              <a:gd name="connsiteX22" fmla="*/ 8752286 w 8778115"/>
              <a:gd name="connsiteY22" fmla="*/ 3338792 h 6472841"/>
              <a:gd name="connsiteX23" fmla="*/ 8571982 w 8778115"/>
              <a:gd name="connsiteY23" fmla="*/ 3969856 h 6472841"/>
              <a:gd name="connsiteX24" fmla="*/ 8662134 w 8778115"/>
              <a:gd name="connsiteY24" fmla="*/ 4703952 h 6472841"/>
              <a:gd name="connsiteX25" fmla="*/ 8520467 w 8778115"/>
              <a:gd name="connsiteY25" fmla="*/ 5270623 h 6472841"/>
              <a:gd name="connsiteX26" fmla="*/ 8752286 w 8778115"/>
              <a:gd name="connsiteY26" fmla="*/ 5966082 h 6472841"/>
              <a:gd name="connsiteX27" fmla="*/ 8559103 w 8778115"/>
              <a:gd name="connsiteY27" fmla="*/ 6442600 h 6472841"/>
              <a:gd name="connsiteX28" fmla="*/ 7503036 w 8778115"/>
              <a:gd name="connsiteY28" fmla="*/ 6223659 h 6472841"/>
              <a:gd name="connsiteX29" fmla="*/ 6640151 w 8778115"/>
              <a:gd name="connsiteY29" fmla="*/ 6416842 h 6472841"/>
              <a:gd name="connsiteX30" fmla="*/ 5184839 w 8778115"/>
              <a:gd name="connsiteY30" fmla="*/ 6288053 h 6472841"/>
              <a:gd name="connsiteX31" fmla="*/ 3690889 w 8778115"/>
              <a:gd name="connsiteY31" fmla="*/ 6416842 h 6472841"/>
              <a:gd name="connsiteX32" fmla="*/ 2995430 w 8778115"/>
              <a:gd name="connsiteY32" fmla="*/ 6133507 h 6472841"/>
              <a:gd name="connsiteX33" fmla="*/ 2274213 w 8778115"/>
              <a:gd name="connsiteY33" fmla="*/ 6468358 h 6472841"/>
              <a:gd name="connsiteX34" fmla="*/ 1385571 w 8778115"/>
              <a:gd name="connsiteY34" fmla="*/ 6313811 h 6472841"/>
              <a:gd name="connsiteX35" fmla="*/ 767385 w 8778115"/>
              <a:gd name="connsiteY35" fmla="*/ 6133507 h 6472841"/>
              <a:gd name="connsiteX36" fmla="*/ 136320 w 8778115"/>
              <a:gd name="connsiteY36" fmla="*/ 6378206 h 6472841"/>
              <a:gd name="connsiteX37" fmla="*/ 20410 w 8778115"/>
              <a:gd name="connsiteY37" fmla="*/ 5541079 h 6472841"/>
              <a:gd name="connsiteX38" fmla="*/ 432534 w 8778115"/>
              <a:gd name="connsiteY38" fmla="*/ 4910014 h 6472841"/>
              <a:gd name="connsiteX39" fmla="*/ 226472 w 8778115"/>
              <a:gd name="connsiteY39" fmla="*/ 4111524 h 6472841"/>
              <a:gd name="connsiteX40" fmla="*/ 445413 w 8778115"/>
              <a:gd name="connsiteY40" fmla="*/ 3377428 h 6472841"/>
              <a:gd name="connsiteX41" fmla="*/ 110562 w 8778115"/>
              <a:gd name="connsiteY41" fmla="*/ 2411513 h 6472841"/>
              <a:gd name="connsiteX42" fmla="*/ 355261 w 8778115"/>
              <a:gd name="connsiteY42" fmla="*/ 1664538 h 6472841"/>
              <a:gd name="connsiteX43" fmla="*/ 226472 w 8778115"/>
              <a:gd name="connsiteY43" fmla="*/ 1110746 h 6472841"/>
              <a:gd name="connsiteX44" fmla="*/ 303746 w 8778115"/>
              <a:gd name="connsiteY44" fmla="*/ 814532 h 6472841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300748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3319 h 6471628"/>
              <a:gd name="connsiteX1" fmla="*/ 329503 w 8778115"/>
              <a:gd name="connsiteY1" fmla="*/ 594379 h 6471628"/>
              <a:gd name="connsiteX2" fmla="*/ 213593 w 8778115"/>
              <a:gd name="connsiteY2" fmla="*/ 388317 h 6471628"/>
              <a:gd name="connsiteX3" fmla="*/ 329503 w 8778115"/>
              <a:gd name="connsiteY3" fmla="*/ 104981 h 6471628"/>
              <a:gd name="connsiteX4" fmla="*/ 1153751 w 8778115"/>
              <a:gd name="connsiteY4" fmla="*/ 169376 h 6471628"/>
              <a:gd name="connsiteX5" fmla="*/ 1552996 w 8778115"/>
              <a:gd name="connsiteY5" fmla="*/ 14829 h 6471628"/>
              <a:gd name="connsiteX6" fmla="*/ 2093909 w 8778115"/>
              <a:gd name="connsiteY6" fmla="*/ 220891 h 6471628"/>
              <a:gd name="connsiteX7" fmla="*/ 2776489 w 8778115"/>
              <a:gd name="connsiteY7" fmla="*/ 311043 h 6471628"/>
              <a:gd name="connsiteX8" fmla="*/ 3137098 w 8778115"/>
              <a:gd name="connsiteY8" fmla="*/ 117860 h 6471628"/>
              <a:gd name="connsiteX9" fmla="*/ 3845436 w 8778115"/>
              <a:gd name="connsiteY9" fmla="*/ 53466 h 6471628"/>
              <a:gd name="connsiteX10" fmla="*/ 4270439 w 8778115"/>
              <a:gd name="connsiteY10" fmla="*/ 349680 h 6471628"/>
              <a:gd name="connsiteX11" fmla="*/ 4772715 w 8778115"/>
              <a:gd name="connsiteY11" fmla="*/ 233770 h 6471628"/>
              <a:gd name="connsiteX12" fmla="*/ 5764387 w 8778115"/>
              <a:gd name="connsiteY12" fmla="*/ 1950 h 6471628"/>
              <a:gd name="connsiteX13" fmla="*/ 6575757 w 8778115"/>
              <a:gd name="connsiteY13" fmla="*/ 375438 h 6471628"/>
              <a:gd name="connsiteX14" fmla="*/ 7245458 w 8778115"/>
              <a:gd name="connsiteY14" fmla="*/ 311043 h 6471628"/>
              <a:gd name="connsiteX15" fmla="*/ 8031070 w 8778115"/>
              <a:gd name="connsiteY15" fmla="*/ 27708 h 6471628"/>
              <a:gd name="connsiteX16" fmla="*/ 8546224 w 8778115"/>
              <a:gd name="connsiteY16" fmla="*/ 66345 h 6471628"/>
              <a:gd name="connsiteX17" fmla="*/ 8739408 w 8778115"/>
              <a:gd name="connsiteY17" fmla="*/ 388317 h 6471628"/>
              <a:gd name="connsiteX18" fmla="*/ 8584861 w 8778115"/>
              <a:gd name="connsiteY18" fmla="*/ 903471 h 6471628"/>
              <a:gd name="connsiteX19" fmla="*/ 8778044 w 8778115"/>
              <a:gd name="connsiteY19" fmla="*/ 1560294 h 6471628"/>
              <a:gd name="connsiteX20" fmla="*/ 8559103 w 8778115"/>
              <a:gd name="connsiteY20" fmla="*/ 2539088 h 6471628"/>
              <a:gd name="connsiteX21" fmla="*/ 8752286 w 8778115"/>
              <a:gd name="connsiteY21" fmla="*/ 3337579 h 6471628"/>
              <a:gd name="connsiteX22" fmla="*/ 8571982 w 8778115"/>
              <a:gd name="connsiteY22" fmla="*/ 3968643 h 6471628"/>
              <a:gd name="connsiteX23" fmla="*/ 8662134 w 8778115"/>
              <a:gd name="connsiteY23" fmla="*/ 4702739 h 6471628"/>
              <a:gd name="connsiteX24" fmla="*/ 8520467 w 8778115"/>
              <a:gd name="connsiteY24" fmla="*/ 5269410 h 6471628"/>
              <a:gd name="connsiteX25" fmla="*/ 8752286 w 8778115"/>
              <a:gd name="connsiteY25" fmla="*/ 5964869 h 6471628"/>
              <a:gd name="connsiteX26" fmla="*/ 8559103 w 8778115"/>
              <a:gd name="connsiteY26" fmla="*/ 6441387 h 6471628"/>
              <a:gd name="connsiteX27" fmla="*/ 7503036 w 8778115"/>
              <a:gd name="connsiteY27" fmla="*/ 6222446 h 6471628"/>
              <a:gd name="connsiteX28" fmla="*/ 6640151 w 8778115"/>
              <a:gd name="connsiteY28" fmla="*/ 6415629 h 6471628"/>
              <a:gd name="connsiteX29" fmla="*/ 5184839 w 8778115"/>
              <a:gd name="connsiteY29" fmla="*/ 6286840 h 6471628"/>
              <a:gd name="connsiteX30" fmla="*/ 3690889 w 8778115"/>
              <a:gd name="connsiteY30" fmla="*/ 6415629 h 6471628"/>
              <a:gd name="connsiteX31" fmla="*/ 2995430 w 8778115"/>
              <a:gd name="connsiteY31" fmla="*/ 6132294 h 6471628"/>
              <a:gd name="connsiteX32" fmla="*/ 2274213 w 8778115"/>
              <a:gd name="connsiteY32" fmla="*/ 6467145 h 6471628"/>
              <a:gd name="connsiteX33" fmla="*/ 1385571 w 8778115"/>
              <a:gd name="connsiteY33" fmla="*/ 6312598 h 6471628"/>
              <a:gd name="connsiteX34" fmla="*/ 767385 w 8778115"/>
              <a:gd name="connsiteY34" fmla="*/ 6132294 h 6471628"/>
              <a:gd name="connsiteX35" fmla="*/ 136320 w 8778115"/>
              <a:gd name="connsiteY35" fmla="*/ 6376993 h 6471628"/>
              <a:gd name="connsiteX36" fmla="*/ 20410 w 8778115"/>
              <a:gd name="connsiteY36" fmla="*/ 5539866 h 6471628"/>
              <a:gd name="connsiteX37" fmla="*/ 432534 w 8778115"/>
              <a:gd name="connsiteY37" fmla="*/ 4908801 h 6471628"/>
              <a:gd name="connsiteX38" fmla="*/ 226472 w 8778115"/>
              <a:gd name="connsiteY38" fmla="*/ 4110311 h 6471628"/>
              <a:gd name="connsiteX39" fmla="*/ 445413 w 8778115"/>
              <a:gd name="connsiteY39" fmla="*/ 3376215 h 6471628"/>
              <a:gd name="connsiteX40" fmla="*/ 110562 w 8778115"/>
              <a:gd name="connsiteY40" fmla="*/ 2410300 h 6471628"/>
              <a:gd name="connsiteX41" fmla="*/ 355261 w 8778115"/>
              <a:gd name="connsiteY41" fmla="*/ 1663325 h 6471628"/>
              <a:gd name="connsiteX42" fmla="*/ 226472 w 8778115"/>
              <a:gd name="connsiteY42" fmla="*/ 1109533 h 6471628"/>
              <a:gd name="connsiteX43" fmla="*/ 303746 w 8778115"/>
              <a:gd name="connsiteY43" fmla="*/ 813319 h 6471628"/>
              <a:gd name="connsiteX0" fmla="*/ 303746 w 8778115"/>
              <a:gd name="connsiteY0" fmla="*/ 811409 h 6469718"/>
              <a:gd name="connsiteX1" fmla="*/ 329503 w 8778115"/>
              <a:gd name="connsiteY1" fmla="*/ 592469 h 6469718"/>
              <a:gd name="connsiteX2" fmla="*/ 213593 w 8778115"/>
              <a:gd name="connsiteY2" fmla="*/ 386407 h 6469718"/>
              <a:gd name="connsiteX3" fmla="*/ 329503 w 8778115"/>
              <a:gd name="connsiteY3" fmla="*/ 103071 h 6469718"/>
              <a:gd name="connsiteX4" fmla="*/ 1153751 w 8778115"/>
              <a:gd name="connsiteY4" fmla="*/ 167466 h 6469718"/>
              <a:gd name="connsiteX5" fmla="*/ 1552996 w 8778115"/>
              <a:gd name="connsiteY5" fmla="*/ 12919 h 6469718"/>
              <a:gd name="connsiteX6" fmla="*/ 2093909 w 8778115"/>
              <a:gd name="connsiteY6" fmla="*/ 218981 h 6469718"/>
              <a:gd name="connsiteX7" fmla="*/ 2776489 w 8778115"/>
              <a:gd name="connsiteY7" fmla="*/ 309133 h 6469718"/>
              <a:gd name="connsiteX8" fmla="*/ 3137098 w 8778115"/>
              <a:gd name="connsiteY8" fmla="*/ 115950 h 6469718"/>
              <a:gd name="connsiteX9" fmla="*/ 3845436 w 8778115"/>
              <a:gd name="connsiteY9" fmla="*/ 51556 h 6469718"/>
              <a:gd name="connsiteX10" fmla="*/ 4270439 w 8778115"/>
              <a:gd name="connsiteY10" fmla="*/ 347770 h 6469718"/>
              <a:gd name="connsiteX11" fmla="*/ 5764387 w 8778115"/>
              <a:gd name="connsiteY11" fmla="*/ 40 h 6469718"/>
              <a:gd name="connsiteX12" fmla="*/ 6575757 w 8778115"/>
              <a:gd name="connsiteY12" fmla="*/ 373528 h 6469718"/>
              <a:gd name="connsiteX13" fmla="*/ 7245458 w 8778115"/>
              <a:gd name="connsiteY13" fmla="*/ 309133 h 6469718"/>
              <a:gd name="connsiteX14" fmla="*/ 8031070 w 8778115"/>
              <a:gd name="connsiteY14" fmla="*/ 25798 h 6469718"/>
              <a:gd name="connsiteX15" fmla="*/ 8546224 w 8778115"/>
              <a:gd name="connsiteY15" fmla="*/ 64435 h 6469718"/>
              <a:gd name="connsiteX16" fmla="*/ 8739408 w 8778115"/>
              <a:gd name="connsiteY16" fmla="*/ 386407 h 6469718"/>
              <a:gd name="connsiteX17" fmla="*/ 8584861 w 8778115"/>
              <a:gd name="connsiteY17" fmla="*/ 901561 h 6469718"/>
              <a:gd name="connsiteX18" fmla="*/ 8778044 w 8778115"/>
              <a:gd name="connsiteY18" fmla="*/ 1558384 h 6469718"/>
              <a:gd name="connsiteX19" fmla="*/ 8559103 w 8778115"/>
              <a:gd name="connsiteY19" fmla="*/ 2537178 h 6469718"/>
              <a:gd name="connsiteX20" fmla="*/ 8752286 w 8778115"/>
              <a:gd name="connsiteY20" fmla="*/ 3335669 h 6469718"/>
              <a:gd name="connsiteX21" fmla="*/ 8571982 w 8778115"/>
              <a:gd name="connsiteY21" fmla="*/ 3966733 h 6469718"/>
              <a:gd name="connsiteX22" fmla="*/ 8662134 w 8778115"/>
              <a:gd name="connsiteY22" fmla="*/ 4700829 h 6469718"/>
              <a:gd name="connsiteX23" fmla="*/ 8520467 w 8778115"/>
              <a:gd name="connsiteY23" fmla="*/ 5267500 h 6469718"/>
              <a:gd name="connsiteX24" fmla="*/ 8752286 w 8778115"/>
              <a:gd name="connsiteY24" fmla="*/ 5962959 h 6469718"/>
              <a:gd name="connsiteX25" fmla="*/ 8559103 w 8778115"/>
              <a:gd name="connsiteY25" fmla="*/ 6439477 h 6469718"/>
              <a:gd name="connsiteX26" fmla="*/ 7503036 w 8778115"/>
              <a:gd name="connsiteY26" fmla="*/ 6220536 h 6469718"/>
              <a:gd name="connsiteX27" fmla="*/ 6640151 w 8778115"/>
              <a:gd name="connsiteY27" fmla="*/ 6413719 h 6469718"/>
              <a:gd name="connsiteX28" fmla="*/ 5184839 w 8778115"/>
              <a:gd name="connsiteY28" fmla="*/ 6284930 h 6469718"/>
              <a:gd name="connsiteX29" fmla="*/ 3690889 w 8778115"/>
              <a:gd name="connsiteY29" fmla="*/ 6413719 h 6469718"/>
              <a:gd name="connsiteX30" fmla="*/ 2995430 w 8778115"/>
              <a:gd name="connsiteY30" fmla="*/ 6130384 h 6469718"/>
              <a:gd name="connsiteX31" fmla="*/ 2274213 w 8778115"/>
              <a:gd name="connsiteY31" fmla="*/ 6465235 h 6469718"/>
              <a:gd name="connsiteX32" fmla="*/ 1385571 w 8778115"/>
              <a:gd name="connsiteY32" fmla="*/ 6310688 h 6469718"/>
              <a:gd name="connsiteX33" fmla="*/ 767385 w 8778115"/>
              <a:gd name="connsiteY33" fmla="*/ 6130384 h 6469718"/>
              <a:gd name="connsiteX34" fmla="*/ 136320 w 8778115"/>
              <a:gd name="connsiteY34" fmla="*/ 6375083 h 6469718"/>
              <a:gd name="connsiteX35" fmla="*/ 20410 w 8778115"/>
              <a:gd name="connsiteY35" fmla="*/ 5537956 h 6469718"/>
              <a:gd name="connsiteX36" fmla="*/ 432534 w 8778115"/>
              <a:gd name="connsiteY36" fmla="*/ 4906891 h 6469718"/>
              <a:gd name="connsiteX37" fmla="*/ 226472 w 8778115"/>
              <a:gd name="connsiteY37" fmla="*/ 4108401 h 6469718"/>
              <a:gd name="connsiteX38" fmla="*/ 445413 w 8778115"/>
              <a:gd name="connsiteY38" fmla="*/ 3374305 h 6469718"/>
              <a:gd name="connsiteX39" fmla="*/ 110562 w 8778115"/>
              <a:gd name="connsiteY39" fmla="*/ 2408390 h 6469718"/>
              <a:gd name="connsiteX40" fmla="*/ 355261 w 8778115"/>
              <a:gd name="connsiteY40" fmla="*/ 1661415 h 6469718"/>
              <a:gd name="connsiteX41" fmla="*/ 226472 w 8778115"/>
              <a:gd name="connsiteY41" fmla="*/ 1107623 h 6469718"/>
              <a:gd name="connsiteX42" fmla="*/ 303746 w 8778115"/>
              <a:gd name="connsiteY42" fmla="*/ 811409 h 6469718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137098 w 8778115"/>
              <a:gd name="connsiteY8" fmla="*/ 116671 h 6470439"/>
              <a:gd name="connsiteX9" fmla="*/ 3845436 w 8778115"/>
              <a:gd name="connsiteY9" fmla="*/ 52277 h 6470439"/>
              <a:gd name="connsiteX10" fmla="*/ 4734078 w 8778115"/>
              <a:gd name="connsiteY10" fmla="*/ 271218 h 6470439"/>
              <a:gd name="connsiteX11" fmla="*/ 5764387 w 8778115"/>
              <a:gd name="connsiteY11" fmla="*/ 761 h 6470439"/>
              <a:gd name="connsiteX12" fmla="*/ 6575757 w 8778115"/>
              <a:gd name="connsiteY12" fmla="*/ 374249 h 6470439"/>
              <a:gd name="connsiteX13" fmla="*/ 7245458 w 8778115"/>
              <a:gd name="connsiteY13" fmla="*/ 309854 h 6470439"/>
              <a:gd name="connsiteX14" fmla="*/ 8031070 w 8778115"/>
              <a:gd name="connsiteY14" fmla="*/ 26519 h 6470439"/>
              <a:gd name="connsiteX15" fmla="*/ 8546224 w 8778115"/>
              <a:gd name="connsiteY15" fmla="*/ 65156 h 6470439"/>
              <a:gd name="connsiteX16" fmla="*/ 8739408 w 8778115"/>
              <a:gd name="connsiteY16" fmla="*/ 387128 h 6470439"/>
              <a:gd name="connsiteX17" fmla="*/ 8584861 w 8778115"/>
              <a:gd name="connsiteY17" fmla="*/ 902282 h 6470439"/>
              <a:gd name="connsiteX18" fmla="*/ 8778044 w 8778115"/>
              <a:gd name="connsiteY18" fmla="*/ 1559105 h 6470439"/>
              <a:gd name="connsiteX19" fmla="*/ 8559103 w 8778115"/>
              <a:gd name="connsiteY19" fmla="*/ 2537899 h 6470439"/>
              <a:gd name="connsiteX20" fmla="*/ 8752286 w 8778115"/>
              <a:gd name="connsiteY20" fmla="*/ 3336390 h 6470439"/>
              <a:gd name="connsiteX21" fmla="*/ 8571982 w 8778115"/>
              <a:gd name="connsiteY21" fmla="*/ 3967454 h 6470439"/>
              <a:gd name="connsiteX22" fmla="*/ 8662134 w 8778115"/>
              <a:gd name="connsiteY22" fmla="*/ 4701550 h 6470439"/>
              <a:gd name="connsiteX23" fmla="*/ 8520467 w 8778115"/>
              <a:gd name="connsiteY23" fmla="*/ 5268221 h 6470439"/>
              <a:gd name="connsiteX24" fmla="*/ 8752286 w 8778115"/>
              <a:gd name="connsiteY24" fmla="*/ 5963680 h 6470439"/>
              <a:gd name="connsiteX25" fmla="*/ 8559103 w 8778115"/>
              <a:gd name="connsiteY25" fmla="*/ 6440198 h 6470439"/>
              <a:gd name="connsiteX26" fmla="*/ 7503036 w 8778115"/>
              <a:gd name="connsiteY26" fmla="*/ 6221257 h 6470439"/>
              <a:gd name="connsiteX27" fmla="*/ 6640151 w 8778115"/>
              <a:gd name="connsiteY27" fmla="*/ 6414440 h 6470439"/>
              <a:gd name="connsiteX28" fmla="*/ 5184839 w 8778115"/>
              <a:gd name="connsiteY28" fmla="*/ 6285651 h 6470439"/>
              <a:gd name="connsiteX29" fmla="*/ 3690889 w 8778115"/>
              <a:gd name="connsiteY29" fmla="*/ 6414440 h 6470439"/>
              <a:gd name="connsiteX30" fmla="*/ 2995430 w 8778115"/>
              <a:gd name="connsiteY30" fmla="*/ 6131105 h 6470439"/>
              <a:gd name="connsiteX31" fmla="*/ 2274213 w 8778115"/>
              <a:gd name="connsiteY31" fmla="*/ 6465956 h 6470439"/>
              <a:gd name="connsiteX32" fmla="*/ 1385571 w 8778115"/>
              <a:gd name="connsiteY32" fmla="*/ 6311409 h 6470439"/>
              <a:gd name="connsiteX33" fmla="*/ 767385 w 8778115"/>
              <a:gd name="connsiteY33" fmla="*/ 6131105 h 6470439"/>
              <a:gd name="connsiteX34" fmla="*/ 136320 w 8778115"/>
              <a:gd name="connsiteY34" fmla="*/ 6375804 h 6470439"/>
              <a:gd name="connsiteX35" fmla="*/ 20410 w 8778115"/>
              <a:gd name="connsiteY35" fmla="*/ 5538677 h 6470439"/>
              <a:gd name="connsiteX36" fmla="*/ 432534 w 8778115"/>
              <a:gd name="connsiteY36" fmla="*/ 4907612 h 6470439"/>
              <a:gd name="connsiteX37" fmla="*/ 226472 w 8778115"/>
              <a:gd name="connsiteY37" fmla="*/ 4109122 h 6470439"/>
              <a:gd name="connsiteX38" fmla="*/ 445413 w 8778115"/>
              <a:gd name="connsiteY38" fmla="*/ 3375026 h 6470439"/>
              <a:gd name="connsiteX39" fmla="*/ 110562 w 8778115"/>
              <a:gd name="connsiteY39" fmla="*/ 2409111 h 6470439"/>
              <a:gd name="connsiteX40" fmla="*/ 355261 w 8778115"/>
              <a:gd name="connsiteY40" fmla="*/ 1662136 h 6470439"/>
              <a:gd name="connsiteX41" fmla="*/ 226472 w 8778115"/>
              <a:gd name="connsiteY41" fmla="*/ 1108344 h 6470439"/>
              <a:gd name="connsiteX42" fmla="*/ 303746 w 8778115"/>
              <a:gd name="connsiteY42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776489 w 8778115"/>
              <a:gd name="connsiteY7" fmla="*/ 30985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329503 w 8778115"/>
              <a:gd name="connsiteY1" fmla="*/ 593190 h 6470439"/>
              <a:gd name="connsiteX2" fmla="*/ 213593 w 8778115"/>
              <a:gd name="connsiteY2" fmla="*/ 387128 h 6470439"/>
              <a:gd name="connsiteX3" fmla="*/ 329503 w 8778115"/>
              <a:gd name="connsiteY3" fmla="*/ 103792 h 6470439"/>
              <a:gd name="connsiteX4" fmla="*/ 1153751 w 8778115"/>
              <a:gd name="connsiteY4" fmla="*/ 168187 h 6470439"/>
              <a:gd name="connsiteX5" fmla="*/ 1552996 w 8778115"/>
              <a:gd name="connsiteY5" fmla="*/ 13640 h 6470439"/>
              <a:gd name="connsiteX6" fmla="*/ 2093909 w 8778115"/>
              <a:gd name="connsiteY6" fmla="*/ 219702 h 6470439"/>
              <a:gd name="connsiteX7" fmla="*/ 2853762 w 8778115"/>
              <a:gd name="connsiteY7" fmla="*/ 193944 h 6470439"/>
              <a:gd name="connsiteX8" fmla="*/ 3845436 w 8778115"/>
              <a:gd name="connsiteY8" fmla="*/ 52277 h 6470439"/>
              <a:gd name="connsiteX9" fmla="*/ 4734078 w 8778115"/>
              <a:gd name="connsiteY9" fmla="*/ 271218 h 6470439"/>
              <a:gd name="connsiteX10" fmla="*/ 5764387 w 8778115"/>
              <a:gd name="connsiteY10" fmla="*/ 761 h 6470439"/>
              <a:gd name="connsiteX11" fmla="*/ 6575757 w 8778115"/>
              <a:gd name="connsiteY11" fmla="*/ 374249 h 6470439"/>
              <a:gd name="connsiteX12" fmla="*/ 7245458 w 8778115"/>
              <a:gd name="connsiteY12" fmla="*/ 309854 h 6470439"/>
              <a:gd name="connsiteX13" fmla="*/ 8031070 w 8778115"/>
              <a:gd name="connsiteY13" fmla="*/ 26519 h 6470439"/>
              <a:gd name="connsiteX14" fmla="*/ 8546224 w 8778115"/>
              <a:gd name="connsiteY14" fmla="*/ 65156 h 6470439"/>
              <a:gd name="connsiteX15" fmla="*/ 8739408 w 8778115"/>
              <a:gd name="connsiteY15" fmla="*/ 387128 h 6470439"/>
              <a:gd name="connsiteX16" fmla="*/ 8584861 w 8778115"/>
              <a:gd name="connsiteY16" fmla="*/ 902282 h 6470439"/>
              <a:gd name="connsiteX17" fmla="*/ 8778044 w 8778115"/>
              <a:gd name="connsiteY17" fmla="*/ 1559105 h 6470439"/>
              <a:gd name="connsiteX18" fmla="*/ 8559103 w 8778115"/>
              <a:gd name="connsiteY18" fmla="*/ 2537899 h 6470439"/>
              <a:gd name="connsiteX19" fmla="*/ 8752286 w 8778115"/>
              <a:gd name="connsiteY19" fmla="*/ 3336390 h 6470439"/>
              <a:gd name="connsiteX20" fmla="*/ 8571982 w 8778115"/>
              <a:gd name="connsiteY20" fmla="*/ 3967454 h 6470439"/>
              <a:gd name="connsiteX21" fmla="*/ 8662134 w 8778115"/>
              <a:gd name="connsiteY21" fmla="*/ 4701550 h 6470439"/>
              <a:gd name="connsiteX22" fmla="*/ 8520467 w 8778115"/>
              <a:gd name="connsiteY22" fmla="*/ 5268221 h 6470439"/>
              <a:gd name="connsiteX23" fmla="*/ 8752286 w 8778115"/>
              <a:gd name="connsiteY23" fmla="*/ 5963680 h 6470439"/>
              <a:gd name="connsiteX24" fmla="*/ 8559103 w 8778115"/>
              <a:gd name="connsiteY24" fmla="*/ 6440198 h 6470439"/>
              <a:gd name="connsiteX25" fmla="*/ 7503036 w 8778115"/>
              <a:gd name="connsiteY25" fmla="*/ 6221257 h 6470439"/>
              <a:gd name="connsiteX26" fmla="*/ 6640151 w 8778115"/>
              <a:gd name="connsiteY26" fmla="*/ 6414440 h 6470439"/>
              <a:gd name="connsiteX27" fmla="*/ 5184839 w 8778115"/>
              <a:gd name="connsiteY27" fmla="*/ 6285651 h 6470439"/>
              <a:gd name="connsiteX28" fmla="*/ 3690889 w 8778115"/>
              <a:gd name="connsiteY28" fmla="*/ 6414440 h 6470439"/>
              <a:gd name="connsiteX29" fmla="*/ 2995430 w 8778115"/>
              <a:gd name="connsiteY29" fmla="*/ 6131105 h 6470439"/>
              <a:gd name="connsiteX30" fmla="*/ 2274213 w 8778115"/>
              <a:gd name="connsiteY30" fmla="*/ 6465956 h 6470439"/>
              <a:gd name="connsiteX31" fmla="*/ 1385571 w 8778115"/>
              <a:gd name="connsiteY31" fmla="*/ 6311409 h 6470439"/>
              <a:gd name="connsiteX32" fmla="*/ 767385 w 8778115"/>
              <a:gd name="connsiteY32" fmla="*/ 6131105 h 6470439"/>
              <a:gd name="connsiteX33" fmla="*/ 136320 w 8778115"/>
              <a:gd name="connsiteY33" fmla="*/ 6375804 h 6470439"/>
              <a:gd name="connsiteX34" fmla="*/ 20410 w 8778115"/>
              <a:gd name="connsiteY34" fmla="*/ 5538677 h 6470439"/>
              <a:gd name="connsiteX35" fmla="*/ 432534 w 8778115"/>
              <a:gd name="connsiteY35" fmla="*/ 4907612 h 6470439"/>
              <a:gd name="connsiteX36" fmla="*/ 226472 w 8778115"/>
              <a:gd name="connsiteY36" fmla="*/ 4109122 h 6470439"/>
              <a:gd name="connsiteX37" fmla="*/ 445413 w 8778115"/>
              <a:gd name="connsiteY37" fmla="*/ 3375026 h 6470439"/>
              <a:gd name="connsiteX38" fmla="*/ 110562 w 8778115"/>
              <a:gd name="connsiteY38" fmla="*/ 2409111 h 6470439"/>
              <a:gd name="connsiteX39" fmla="*/ 355261 w 8778115"/>
              <a:gd name="connsiteY39" fmla="*/ 1662136 h 6470439"/>
              <a:gd name="connsiteX40" fmla="*/ 226472 w 8778115"/>
              <a:gd name="connsiteY40" fmla="*/ 1108344 h 6470439"/>
              <a:gd name="connsiteX41" fmla="*/ 303746 w 8778115"/>
              <a:gd name="connsiteY41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26472 w 8778115"/>
              <a:gd name="connsiteY39" fmla="*/ 1108344 h 6470439"/>
              <a:gd name="connsiteX40" fmla="*/ 303746 w 8778115"/>
              <a:gd name="connsiteY40" fmla="*/ 812130 h 6470439"/>
              <a:gd name="connsiteX0" fmla="*/ 303746 w 8778115"/>
              <a:gd name="connsiteY0" fmla="*/ 812130 h 6470439"/>
              <a:gd name="connsiteX1" fmla="*/ 213593 w 8778115"/>
              <a:gd name="connsiteY1" fmla="*/ 387128 h 6470439"/>
              <a:gd name="connsiteX2" fmla="*/ 329503 w 8778115"/>
              <a:gd name="connsiteY2" fmla="*/ 103792 h 6470439"/>
              <a:gd name="connsiteX3" fmla="*/ 1153751 w 8778115"/>
              <a:gd name="connsiteY3" fmla="*/ 168187 h 6470439"/>
              <a:gd name="connsiteX4" fmla="*/ 1552996 w 8778115"/>
              <a:gd name="connsiteY4" fmla="*/ 13640 h 6470439"/>
              <a:gd name="connsiteX5" fmla="*/ 2093909 w 8778115"/>
              <a:gd name="connsiteY5" fmla="*/ 219702 h 6470439"/>
              <a:gd name="connsiteX6" fmla="*/ 2853762 w 8778115"/>
              <a:gd name="connsiteY6" fmla="*/ 193944 h 6470439"/>
              <a:gd name="connsiteX7" fmla="*/ 3845436 w 8778115"/>
              <a:gd name="connsiteY7" fmla="*/ 52277 h 6470439"/>
              <a:gd name="connsiteX8" fmla="*/ 4734078 w 8778115"/>
              <a:gd name="connsiteY8" fmla="*/ 271218 h 6470439"/>
              <a:gd name="connsiteX9" fmla="*/ 5764387 w 8778115"/>
              <a:gd name="connsiteY9" fmla="*/ 761 h 6470439"/>
              <a:gd name="connsiteX10" fmla="*/ 6575757 w 8778115"/>
              <a:gd name="connsiteY10" fmla="*/ 374249 h 6470439"/>
              <a:gd name="connsiteX11" fmla="*/ 7245458 w 8778115"/>
              <a:gd name="connsiteY11" fmla="*/ 309854 h 6470439"/>
              <a:gd name="connsiteX12" fmla="*/ 8031070 w 8778115"/>
              <a:gd name="connsiteY12" fmla="*/ 26519 h 6470439"/>
              <a:gd name="connsiteX13" fmla="*/ 8546224 w 8778115"/>
              <a:gd name="connsiteY13" fmla="*/ 65156 h 6470439"/>
              <a:gd name="connsiteX14" fmla="*/ 8739408 w 8778115"/>
              <a:gd name="connsiteY14" fmla="*/ 387128 h 6470439"/>
              <a:gd name="connsiteX15" fmla="*/ 8584861 w 8778115"/>
              <a:gd name="connsiteY15" fmla="*/ 902282 h 6470439"/>
              <a:gd name="connsiteX16" fmla="*/ 8778044 w 8778115"/>
              <a:gd name="connsiteY16" fmla="*/ 1559105 h 6470439"/>
              <a:gd name="connsiteX17" fmla="*/ 8559103 w 8778115"/>
              <a:gd name="connsiteY17" fmla="*/ 2537899 h 6470439"/>
              <a:gd name="connsiteX18" fmla="*/ 8752286 w 8778115"/>
              <a:gd name="connsiteY18" fmla="*/ 3336390 h 6470439"/>
              <a:gd name="connsiteX19" fmla="*/ 8571982 w 8778115"/>
              <a:gd name="connsiteY19" fmla="*/ 3967454 h 6470439"/>
              <a:gd name="connsiteX20" fmla="*/ 8662134 w 8778115"/>
              <a:gd name="connsiteY20" fmla="*/ 4701550 h 6470439"/>
              <a:gd name="connsiteX21" fmla="*/ 8520467 w 8778115"/>
              <a:gd name="connsiteY21" fmla="*/ 5268221 h 6470439"/>
              <a:gd name="connsiteX22" fmla="*/ 8752286 w 8778115"/>
              <a:gd name="connsiteY22" fmla="*/ 5963680 h 6470439"/>
              <a:gd name="connsiteX23" fmla="*/ 8559103 w 8778115"/>
              <a:gd name="connsiteY23" fmla="*/ 6440198 h 6470439"/>
              <a:gd name="connsiteX24" fmla="*/ 7503036 w 8778115"/>
              <a:gd name="connsiteY24" fmla="*/ 6221257 h 6470439"/>
              <a:gd name="connsiteX25" fmla="*/ 6640151 w 8778115"/>
              <a:gd name="connsiteY25" fmla="*/ 6414440 h 6470439"/>
              <a:gd name="connsiteX26" fmla="*/ 5184839 w 8778115"/>
              <a:gd name="connsiteY26" fmla="*/ 6285651 h 6470439"/>
              <a:gd name="connsiteX27" fmla="*/ 3690889 w 8778115"/>
              <a:gd name="connsiteY27" fmla="*/ 6414440 h 6470439"/>
              <a:gd name="connsiteX28" fmla="*/ 2995430 w 8778115"/>
              <a:gd name="connsiteY28" fmla="*/ 6131105 h 6470439"/>
              <a:gd name="connsiteX29" fmla="*/ 2274213 w 8778115"/>
              <a:gd name="connsiteY29" fmla="*/ 6465956 h 6470439"/>
              <a:gd name="connsiteX30" fmla="*/ 1385571 w 8778115"/>
              <a:gd name="connsiteY30" fmla="*/ 6311409 h 6470439"/>
              <a:gd name="connsiteX31" fmla="*/ 767385 w 8778115"/>
              <a:gd name="connsiteY31" fmla="*/ 6131105 h 6470439"/>
              <a:gd name="connsiteX32" fmla="*/ 136320 w 8778115"/>
              <a:gd name="connsiteY32" fmla="*/ 6375804 h 6470439"/>
              <a:gd name="connsiteX33" fmla="*/ 20410 w 8778115"/>
              <a:gd name="connsiteY33" fmla="*/ 5538677 h 6470439"/>
              <a:gd name="connsiteX34" fmla="*/ 432534 w 8778115"/>
              <a:gd name="connsiteY34" fmla="*/ 4907612 h 6470439"/>
              <a:gd name="connsiteX35" fmla="*/ 226472 w 8778115"/>
              <a:gd name="connsiteY35" fmla="*/ 4109122 h 6470439"/>
              <a:gd name="connsiteX36" fmla="*/ 445413 w 8778115"/>
              <a:gd name="connsiteY36" fmla="*/ 3375026 h 6470439"/>
              <a:gd name="connsiteX37" fmla="*/ 110562 w 8778115"/>
              <a:gd name="connsiteY37" fmla="*/ 2409111 h 6470439"/>
              <a:gd name="connsiteX38" fmla="*/ 355261 w 8778115"/>
              <a:gd name="connsiteY38" fmla="*/ 1662136 h 6470439"/>
              <a:gd name="connsiteX39" fmla="*/ 213594 w 8778115"/>
              <a:gd name="connsiteY39" fmla="*/ 1275769 h 6470439"/>
              <a:gd name="connsiteX40" fmla="*/ 303746 w 8778115"/>
              <a:gd name="connsiteY40" fmla="*/ 812130 h 6470439"/>
              <a:gd name="connsiteX0" fmla="*/ 354416 w 8828785"/>
              <a:gd name="connsiteY0" fmla="*/ 812130 h 6470439"/>
              <a:gd name="connsiteX1" fmla="*/ 264263 w 8828785"/>
              <a:gd name="connsiteY1" fmla="*/ 387128 h 6470439"/>
              <a:gd name="connsiteX2" fmla="*/ 380173 w 8828785"/>
              <a:gd name="connsiteY2" fmla="*/ 103792 h 6470439"/>
              <a:gd name="connsiteX3" fmla="*/ 1204421 w 8828785"/>
              <a:gd name="connsiteY3" fmla="*/ 168187 h 6470439"/>
              <a:gd name="connsiteX4" fmla="*/ 1603666 w 8828785"/>
              <a:gd name="connsiteY4" fmla="*/ 13640 h 6470439"/>
              <a:gd name="connsiteX5" fmla="*/ 2144579 w 8828785"/>
              <a:gd name="connsiteY5" fmla="*/ 219702 h 6470439"/>
              <a:gd name="connsiteX6" fmla="*/ 2904432 w 8828785"/>
              <a:gd name="connsiteY6" fmla="*/ 193944 h 6470439"/>
              <a:gd name="connsiteX7" fmla="*/ 3896106 w 8828785"/>
              <a:gd name="connsiteY7" fmla="*/ 52277 h 6470439"/>
              <a:gd name="connsiteX8" fmla="*/ 4784748 w 8828785"/>
              <a:gd name="connsiteY8" fmla="*/ 271218 h 6470439"/>
              <a:gd name="connsiteX9" fmla="*/ 5815057 w 8828785"/>
              <a:gd name="connsiteY9" fmla="*/ 761 h 6470439"/>
              <a:gd name="connsiteX10" fmla="*/ 6626427 w 8828785"/>
              <a:gd name="connsiteY10" fmla="*/ 374249 h 6470439"/>
              <a:gd name="connsiteX11" fmla="*/ 7296128 w 8828785"/>
              <a:gd name="connsiteY11" fmla="*/ 309854 h 6470439"/>
              <a:gd name="connsiteX12" fmla="*/ 8081740 w 8828785"/>
              <a:gd name="connsiteY12" fmla="*/ 26519 h 6470439"/>
              <a:gd name="connsiteX13" fmla="*/ 8596894 w 8828785"/>
              <a:gd name="connsiteY13" fmla="*/ 65156 h 6470439"/>
              <a:gd name="connsiteX14" fmla="*/ 8790078 w 8828785"/>
              <a:gd name="connsiteY14" fmla="*/ 387128 h 6470439"/>
              <a:gd name="connsiteX15" fmla="*/ 8635531 w 8828785"/>
              <a:gd name="connsiteY15" fmla="*/ 902282 h 6470439"/>
              <a:gd name="connsiteX16" fmla="*/ 8828714 w 8828785"/>
              <a:gd name="connsiteY16" fmla="*/ 1559105 h 6470439"/>
              <a:gd name="connsiteX17" fmla="*/ 8609773 w 8828785"/>
              <a:gd name="connsiteY17" fmla="*/ 2537899 h 6470439"/>
              <a:gd name="connsiteX18" fmla="*/ 8802956 w 8828785"/>
              <a:gd name="connsiteY18" fmla="*/ 3336390 h 6470439"/>
              <a:gd name="connsiteX19" fmla="*/ 8622652 w 8828785"/>
              <a:gd name="connsiteY19" fmla="*/ 3967454 h 6470439"/>
              <a:gd name="connsiteX20" fmla="*/ 8712804 w 8828785"/>
              <a:gd name="connsiteY20" fmla="*/ 4701550 h 6470439"/>
              <a:gd name="connsiteX21" fmla="*/ 8571137 w 8828785"/>
              <a:gd name="connsiteY21" fmla="*/ 5268221 h 6470439"/>
              <a:gd name="connsiteX22" fmla="*/ 8802956 w 8828785"/>
              <a:gd name="connsiteY22" fmla="*/ 5963680 h 6470439"/>
              <a:gd name="connsiteX23" fmla="*/ 8609773 w 8828785"/>
              <a:gd name="connsiteY23" fmla="*/ 6440198 h 6470439"/>
              <a:gd name="connsiteX24" fmla="*/ 7553706 w 8828785"/>
              <a:gd name="connsiteY24" fmla="*/ 6221257 h 6470439"/>
              <a:gd name="connsiteX25" fmla="*/ 6690821 w 8828785"/>
              <a:gd name="connsiteY25" fmla="*/ 6414440 h 6470439"/>
              <a:gd name="connsiteX26" fmla="*/ 5235509 w 8828785"/>
              <a:gd name="connsiteY26" fmla="*/ 6285651 h 6470439"/>
              <a:gd name="connsiteX27" fmla="*/ 3741559 w 8828785"/>
              <a:gd name="connsiteY27" fmla="*/ 6414440 h 6470439"/>
              <a:gd name="connsiteX28" fmla="*/ 3046100 w 8828785"/>
              <a:gd name="connsiteY28" fmla="*/ 6131105 h 6470439"/>
              <a:gd name="connsiteX29" fmla="*/ 2324883 w 8828785"/>
              <a:gd name="connsiteY29" fmla="*/ 6465956 h 6470439"/>
              <a:gd name="connsiteX30" fmla="*/ 1436241 w 8828785"/>
              <a:gd name="connsiteY30" fmla="*/ 6311409 h 6470439"/>
              <a:gd name="connsiteX31" fmla="*/ 818055 w 8828785"/>
              <a:gd name="connsiteY31" fmla="*/ 6131105 h 6470439"/>
              <a:gd name="connsiteX32" fmla="*/ 186990 w 8828785"/>
              <a:gd name="connsiteY32" fmla="*/ 6375804 h 6470439"/>
              <a:gd name="connsiteX33" fmla="*/ 71080 w 8828785"/>
              <a:gd name="connsiteY33" fmla="*/ 5538677 h 6470439"/>
              <a:gd name="connsiteX34" fmla="*/ 483204 w 8828785"/>
              <a:gd name="connsiteY34" fmla="*/ 4907612 h 6470439"/>
              <a:gd name="connsiteX35" fmla="*/ 277142 w 8828785"/>
              <a:gd name="connsiteY35" fmla="*/ 4109122 h 6470439"/>
              <a:gd name="connsiteX36" fmla="*/ 496083 w 8828785"/>
              <a:gd name="connsiteY36" fmla="*/ 3375026 h 6470439"/>
              <a:gd name="connsiteX37" fmla="*/ 161232 w 8828785"/>
              <a:gd name="connsiteY37" fmla="*/ 2409111 h 6470439"/>
              <a:gd name="connsiteX38" fmla="*/ 405931 w 8828785"/>
              <a:gd name="connsiteY38" fmla="*/ 1662136 h 6470439"/>
              <a:gd name="connsiteX39" fmla="*/ 264264 w 8828785"/>
              <a:gd name="connsiteY39" fmla="*/ 1275769 h 6470439"/>
              <a:gd name="connsiteX40" fmla="*/ 354416 w 8828785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103792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225336 w 8789858"/>
              <a:gd name="connsiteY1" fmla="*/ 387128 h 6470439"/>
              <a:gd name="connsiteX2" fmla="*/ 341246 w 8789858"/>
              <a:gd name="connsiteY2" fmla="*/ 50883 h 6470439"/>
              <a:gd name="connsiteX3" fmla="*/ 1165494 w 8789858"/>
              <a:gd name="connsiteY3" fmla="*/ 168187 h 6470439"/>
              <a:gd name="connsiteX4" fmla="*/ 1564739 w 8789858"/>
              <a:gd name="connsiteY4" fmla="*/ 13640 h 6470439"/>
              <a:gd name="connsiteX5" fmla="*/ 2105652 w 8789858"/>
              <a:gd name="connsiteY5" fmla="*/ 219702 h 6470439"/>
              <a:gd name="connsiteX6" fmla="*/ 2865505 w 8789858"/>
              <a:gd name="connsiteY6" fmla="*/ 193944 h 6470439"/>
              <a:gd name="connsiteX7" fmla="*/ 3857179 w 8789858"/>
              <a:gd name="connsiteY7" fmla="*/ 52277 h 6470439"/>
              <a:gd name="connsiteX8" fmla="*/ 4745821 w 8789858"/>
              <a:gd name="connsiteY8" fmla="*/ 271218 h 6470439"/>
              <a:gd name="connsiteX9" fmla="*/ 5776130 w 8789858"/>
              <a:gd name="connsiteY9" fmla="*/ 761 h 6470439"/>
              <a:gd name="connsiteX10" fmla="*/ 6587500 w 8789858"/>
              <a:gd name="connsiteY10" fmla="*/ 374249 h 6470439"/>
              <a:gd name="connsiteX11" fmla="*/ 7257201 w 8789858"/>
              <a:gd name="connsiteY11" fmla="*/ 309854 h 6470439"/>
              <a:gd name="connsiteX12" fmla="*/ 8042813 w 8789858"/>
              <a:gd name="connsiteY12" fmla="*/ 26519 h 6470439"/>
              <a:gd name="connsiteX13" fmla="*/ 8557967 w 8789858"/>
              <a:gd name="connsiteY13" fmla="*/ 65156 h 6470439"/>
              <a:gd name="connsiteX14" fmla="*/ 8751151 w 8789858"/>
              <a:gd name="connsiteY14" fmla="*/ 387128 h 6470439"/>
              <a:gd name="connsiteX15" fmla="*/ 8596604 w 8789858"/>
              <a:gd name="connsiteY15" fmla="*/ 902282 h 6470439"/>
              <a:gd name="connsiteX16" fmla="*/ 8789787 w 8789858"/>
              <a:gd name="connsiteY16" fmla="*/ 1559105 h 6470439"/>
              <a:gd name="connsiteX17" fmla="*/ 8570846 w 8789858"/>
              <a:gd name="connsiteY17" fmla="*/ 2537899 h 6470439"/>
              <a:gd name="connsiteX18" fmla="*/ 8764029 w 8789858"/>
              <a:gd name="connsiteY18" fmla="*/ 3336390 h 6470439"/>
              <a:gd name="connsiteX19" fmla="*/ 8583725 w 8789858"/>
              <a:gd name="connsiteY19" fmla="*/ 3967454 h 6470439"/>
              <a:gd name="connsiteX20" fmla="*/ 8673877 w 8789858"/>
              <a:gd name="connsiteY20" fmla="*/ 4701550 h 6470439"/>
              <a:gd name="connsiteX21" fmla="*/ 8532210 w 8789858"/>
              <a:gd name="connsiteY21" fmla="*/ 5268221 h 6470439"/>
              <a:gd name="connsiteX22" fmla="*/ 8764029 w 8789858"/>
              <a:gd name="connsiteY22" fmla="*/ 5963680 h 6470439"/>
              <a:gd name="connsiteX23" fmla="*/ 8570846 w 8789858"/>
              <a:gd name="connsiteY23" fmla="*/ 6440198 h 6470439"/>
              <a:gd name="connsiteX24" fmla="*/ 7514779 w 8789858"/>
              <a:gd name="connsiteY24" fmla="*/ 6221257 h 6470439"/>
              <a:gd name="connsiteX25" fmla="*/ 6651894 w 8789858"/>
              <a:gd name="connsiteY25" fmla="*/ 6414440 h 6470439"/>
              <a:gd name="connsiteX26" fmla="*/ 5196582 w 8789858"/>
              <a:gd name="connsiteY26" fmla="*/ 6285651 h 6470439"/>
              <a:gd name="connsiteX27" fmla="*/ 3702632 w 8789858"/>
              <a:gd name="connsiteY27" fmla="*/ 6414440 h 6470439"/>
              <a:gd name="connsiteX28" fmla="*/ 3007173 w 8789858"/>
              <a:gd name="connsiteY28" fmla="*/ 6131105 h 6470439"/>
              <a:gd name="connsiteX29" fmla="*/ 2285956 w 8789858"/>
              <a:gd name="connsiteY29" fmla="*/ 6465956 h 6470439"/>
              <a:gd name="connsiteX30" fmla="*/ 1397314 w 8789858"/>
              <a:gd name="connsiteY30" fmla="*/ 6311409 h 6470439"/>
              <a:gd name="connsiteX31" fmla="*/ 779128 w 8789858"/>
              <a:gd name="connsiteY31" fmla="*/ 6131105 h 6470439"/>
              <a:gd name="connsiteX32" fmla="*/ 226571 w 8789858"/>
              <a:gd name="connsiteY32" fmla="*/ 6309667 h 6470439"/>
              <a:gd name="connsiteX33" fmla="*/ 32153 w 8789858"/>
              <a:gd name="connsiteY33" fmla="*/ 5538677 h 6470439"/>
              <a:gd name="connsiteX34" fmla="*/ 444277 w 8789858"/>
              <a:gd name="connsiteY34" fmla="*/ 4907612 h 6470439"/>
              <a:gd name="connsiteX35" fmla="*/ 238215 w 8789858"/>
              <a:gd name="connsiteY35" fmla="*/ 4109122 h 6470439"/>
              <a:gd name="connsiteX36" fmla="*/ 457156 w 8789858"/>
              <a:gd name="connsiteY36" fmla="*/ 3375026 h 6470439"/>
              <a:gd name="connsiteX37" fmla="*/ 122305 w 8789858"/>
              <a:gd name="connsiteY37" fmla="*/ 2409111 h 6470439"/>
              <a:gd name="connsiteX38" fmla="*/ 367004 w 8789858"/>
              <a:gd name="connsiteY38" fmla="*/ 1662136 h 6470439"/>
              <a:gd name="connsiteX39" fmla="*/ 225337 w 8789858"/>
              <a:gd name="connsiteY39" fmla="*/ 1275769 h 6470439"/>
              <a:gd name="connsiteX40" fmla="*/ 315489 w 8789858"/>
              <a:gd name="connsiteY40" fmla="*/ 812130 h 6470439"/>
              <a:gd name="connsiteX0" fmla="*/ 315489 w 8789858"/>
              <a:gd name="connsiteY0" fmla="*/ 812130 h 6470439"/>
              <a:gd name="connsiteX1" fmla="*/ 341246 w 8789858"/>
              <a:gd name="connsiteY1" fmla="*/ 50883 h 6470439"/>
              <a:gd name="connsiteX2" fmla="*/ 1165494 w 8789858"/>
              <a:gd name="connsiteY2" fmla="*/ 168187 h 6470439"/>
              <a:gd name="connsiteX3" fmla="*/ 1564739 w 8789858"/>
              <a:gd name="connsiteY3" fmla="*/ 13640 h 6470439"/>
              <a:gd name="connsiteX4" fmla="*/ 2105652 w 8789858"/>
              <a:gd name="connsiteY4" fmla="*/ 219702 h 6470439"/>
              <a:gd name="connsiteX5" fmla="*/ 2865505 w 8789858"/>
              <a:gd name="connsiteY5" fmla="*/ 193944 h 6470439"/>
              <a:gd name="connsiteX6" fmla="*/ 3857179 w 8789858"/>
              <a:gd name="connsiteY6" fmla="*/ 52277 h 6470439"/>
              <a:gd name="connsiteX7" fmla="*/ 4745821 w 8789858"/>
              <a:gd name="connsiteY7" fmla="*/ 271218 h 6470439"/>
              <a:gd name="connsiteX8" fmla="*/ 5776130 w 8789858"/>
              <a:gd name="connsiteY8" fmla="*/ 761 h 6470439"/>
              <a:gd name="connsiteX9" fmla="*/ 6587500 w 8789858"/>
              <a:gd name="connsiteY9" fmla="*/ 374249 h 6470439"/>
              <a:gd name="connsiteX10" fmla="*/ 7257201 w 8789858"/>
              <a:gd name="connsiteY10" fmla="*/ 309854 h 6470439"/>
              <a:gd name="connsiteX11" fmla="*/ 8042813 w 8789858"/>
              <a:gd name="connsiteY11" fmla="*/ 26519 h 6470439"/>
              <a:gd name="connsiteX12" fmla="*/ 8557967 w 8789858"/>
              <a:gd name="connsiteY12" fmla="*/ 65156 h 6470439"/>
              <a:gd name="connsiteX13" fmla="*/ 8751151 w 8789858"/>
              <a:gd name="connsiteY13" fmla="*/ 387128 h 6470439"/>
              <a:gd name="connsiteX14" fmla="*/ 8596604 w 8789858"/>
              <a:gd name="connsiteY14" fmla="*/ 902282 h 6470439"/>
              <a:gd name="connsiteX15" fmla="*/ 8789787 w 8789858"/>
              <a:gd name="connsiteY15" fmla="*/ 1559105 h 6470439"/>
              <a:gd name="connsiteX16" fmla="*/ 8570846 w 8789858"/>
              <a:gd name="connsiteY16" fmla="*/ 2537899 h 6470439"/>
              <a:gd name="connsiteX17" fmla="*/ 8764029 w 8789858"/>
              <a:gd name="connsiteY17" fmla="*/ 3336390 h 6470439"/>
              <a:gd name="connsiteX18" fmla="*/ 8583725 w 8789858"/>
              <a:gd name="connsiteY18" fmla="*/ 3967454 h 6470439"/>
              <a:gd name="connsiteX19" fmla="*/ 8673877 w 8789858"/>
              <a:gd name="connsiteY19" fmla="*/ 4701550 h 6470439"/>
              <a:gd name="connsiteX20" fmla="*/ 8532210 w 8789858"/>
              <a:gd name="connsiteY20" fmla="*/ 5268221 h 6470439"/>
              <a:gd name="connsiteX21" fmla="*/ 8764029 w 8789858"/>
              <a:gd name="connsiteY21" fmla="*/ 5963680 h 6470439"/>
              <a:gd name="connsiteX22" fmla="*/ 8570846 w 8789858"/>
              <a:gd name="connsiteY22" fmla="*/ 6440198 h 6470439"/>
              <a:gd name="connsiteX23" fmla="*/ 7514779 w 8789858"/>
              <a:gd name="connsiteY23" fmla="*/ 6221257 h 6470439"/>
              <a:gd name="connsiteX24" fmla="*/ 6651894 w 8789858"/>
              <a:gd name="connsiteY24" fmla="*/ 6414440 h 6470439"/>
              <a:gd name="connsiteX25" fmla="*/ 5196582 w 8789858"/>
              <a:gd name="connsiteY25" fmla="*/ 6285651 h 6470439"/>
              <a:gd name="connsiteX26" fmla="*/ 3702632 w 8789858"/>
              <a:gd name="connsiteY26" fmla="*/ 6414440 h 6470439"/>
              <a:gd name="connsiteX27" fmla="*/ 3007173 w 8789858"/>
              <a:gd name="connsiteY27" fmla="*/ 6131105 h 6470439"/>
              <a:gd name="connsiteX28" fmla="*/ 2285956 w 8789858"/>
              <a:gd name="connsiteY28" fmla="*/ 6465956 h 6470439"/>
              <a:gd name="connsiteX29" fmla="*/ 1397314 w 8789858"/>
              <a:gd name="connsiteY29" fmla="*/ 6311409 h 6470439"/>
              <a:gd name="connsiteX30" fmla="*/ 779128 w 8789858"/>
              <a:gd name="connsiteY30" fmla="*/ 6131105 h 6470439"/>
              <a:gd name="connsiteX31" fmla="*/ 226571 w 8789858"/>
              <a:gd name="connsiteY31" fmla="*/ 6309667 h 6470439"/>
              <a:gd name="connsiteX32" fmla="*/ 32153 w 8789858"/>
              <a:gd name="connsiteY32" fmla="*/ 5538677 h 6470439"/>
              <a:gd name="connsiteX33" fmla="*/ 444277 w 8789858"/>
              <a:gd name="connsiteY33" fmla="*/ 4907612 h 6470439"/>
              <a:gd name="connsiteX34" fmla="*/ 238215 w 8789858"/>
              <a:gd name="connsiteY34" fmla="*/ 4109122 h 6470439"/>
              <a:gd name="connsiteX35" fmla="*/ 457156 w 8789858"/>
              <a:gd name="connsiteY35" fmla="*/ 3375026 h 6470439"/>
              <a:gd name="connsiteX36" fmla="*/ 122305 w 8789858"/>
              <a:gd name="connsiteY36" fmla="*/ 2409111 h 6470439"/>
              <a:gd name="connsiteX37" fmla="*/ 367004 w 8789858"/>
              <a:gd name="connsiteY37" fmla="*/ 1662136 h 6470439"/>
              <a:gd name="connsiteX38" fmla="*/ 225337 w 8789858"/>
              <a:gd name="connsiteY38" fmla="*/ 1275769 h 6470439"/>
              <a:gd name="connsiteX39" fmla="*/ 315489 w 8789858"/>
              <a:gd name="connsiteY39" fmla="*/ 812130 h 6470439"/>
              <a:gd name="connsiteX0" fmla="*/ 315489 w 8789858"/>
              <a:gd name="connsiteY0" fmla="*/ 832046 h 6490355"/>
              <a:gd name="connsiteX1" fmla="*/ 341246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15489 w 8789858"/>
              <a:gd name="connsiteY0" fmla="*/ 832046 h 6490355"/>
              <a:gd name="connsiteX1" fmla="*/ 262737 w 8789858"/>
              <a:gd name="connsiteY1" fmla="*/ 70799 h 6490355"/>
              <a:gd name="connsiteX2" fmla="*/ 1165494 w 8789858"/>
              <a:gd name="connsiteY2" fmla="*/ 188103 h 6490355"/>
              <a:gd name="connsiteX3" fmla="*/ 1564739 w 8789858"/>
              <a:gd name="connsiteY3" fmla="*/ 33556 h 6490355"/>
              <a:gd name="connsiteX4" fmla="*/ 2105652 w 8789858"/>
              <a:gd name="connsiteY4" fmla="*/ 239618 h 6490355"/>
              <a:gd name="connsiteX5" fmla="*/ 2865505 w 8789858"/>
              <a:gd name="connsiteY5" fmla="*/ 213860 h 6490355"/>
              <a:gd name="connsiteX6" fmla="*/ 3857179 w 8789858"/>
              <a:gd name="connsiteY6" fmla="*/ 72193 h 6490355"/>
              <a:gd name="connsiteX7" fmla="*/ 4745821 w 8789858"/>
              <a:gd name="connsiteY7" fmla="*/ 291134 h 6490355"/>
              <a:gd name="connsiteX8" fmla="*/ 5776130 w 8789858"/>
              <a:gd name="connsiteY8" fmla="*/ 20677 h 6490355"/>
              <a:gd name="connsiteX9" fmla="*/ 6587500 w 8789858"/>
              <a:gd name="connsiteY9" fmla="*/ 394165 h 6490355"/>
              <a:gd name="connsiteX10" fmla="*/ 7257201 w 8789858"/>
              <a:gd name="connsiteY10" fmla="*/ 329770 h 6490355"/>
              <a:gd name="connsiteX11" fmla="*/ 8042813 w 8789858"/>
              <a:gd name="connsiteY11" fmla="*/ 46435 h 6490355"/>
              <a:gd name="connsiteX12" fmla="*/ 8557967 w 8789858"/>
              <a:gd name="connsiteY12" fmla="*/ 85072 h 6490355"/>
              <a:gd name="connsiteX13" fmla="*/ 8751151 w 8789858"/>
              <a:gd name="connsiteY13" fmla="*/ 407044 h 6490355"/>
              <a:gd name="connsiteX14" fmla="*/ 8596604 w 8789858"/>
              <a:gd name="connsiteY14" fmla="*/ 922198 h 6490355"/>
              <a:gd name="connsiteX15" fmla="*/ 8789787 w 8789858"/>
              <a:gd name="connsiteY15" fmla="*/ 1579021 h 6490355"/>
              <a:gd name="connsiteX16" fmla="*/ 8570846 w 8789858"/>
              <a:gd name="connsiteY16" fmla="*/ 2557815 h 6490355"/>
              <a:gd name="connsiteX17" fmla="*/ 8764029 w 8789858"/>
              <a:gd name="connsiteY17" fmla="*/ 3356306 h 6490355"/>
              <a:gd name="connsiteX18" fmla="*/ 8583725 w 8789858"/>
              <a:gd name="connsiteY18" fmla="*/ 3987370 h 6490355"/>
              <a:gd name="connsiteX19" fmla="*/ 8673877 w 8789858"/>
              <a:gd name="connsiteY19" fmla="*/ 4721466 h 6490355"/>
              <a:gd name="connsiteX20" fmla="*/ 8532210 w 8789858"/>
              <a:gd name="connsiteY20" fmla="*/ 5288137 h 6490355"/>
              <a:gd name="connsiteX21" fmla="*/ 8764029 w 8789858"/>
              <a:gd name="connsiteY21" fmla="*/ 5983596 h 6490355"/>
              <a:gd name="connsiteX22" fmla="*/ 8570846 w 8789858"/>
              <a:gd name="connsiteY22" fmla="*/ 6460114 h 6490355"/>
              <a:gd name="connsiteX23" fmla="*/ 7514779 w 8789858"/>
              <a:gd name="connsiteY23" fmla="*/ 6241173 h 6490355"/>
              <a:gd name="connsiteX24" fmla="*/ 6651894 w 8789858"/>
              <a:gd name="connsiteY24" fmla="*/ 6434356 h 6490355"/>
              <a:gd name="connsiteX25" fmla="*/ 5196582 w 8789858"/>
              <a:gd name="connsiteY25" fmla="*/ 6305567 h 6490355"/>
              <a:gd name="connsiteX26" fmla="*/ 3702632 w 8789858"/>
              <a:gd name="connsiteY26" fmla="*/ 6434356 h 6490355"/>
              <a:gd name="connsiteX27" fmla="*/ 3007173 w 8789858"/>
              <a:gd name="connsiteY27" fmla="*/ 6151021 h 6490355"/>
              <a:gd name="connsiteX28" fmla="*/ 2285956 w 8789858"/>
              <a:gd name="connsiteY28" fmla="*/ 6485872 h 6490355"/>
              <a:gd name="connsiteX29" fmla="*/ 1397314 w 8789858"/>
              <a:gd name="connsiteY29" fmla="*/ 6331325 h 6490355"/>
              <a:gd name="connsiteX30" fmla="*/ 779128 w 8789858"/>
              <a:gd name="connsiteY30" fmla="*/ 6151021 h 6490355"/>
              <a:gd name="connsiteX31" fmla="*/ 226571 w 8789858"/>
              <a:gd name="connsiteY31" fmla="*/ 6329583 h 6490355"/>
              <a:gd name="connsiteX32" fmla="*/ 32153 w 8789858"/>
              <a:gd name="connsiteY32" fmla="*/ 5558593 h 6490355"/>
              <a:gd name="connsiteX33" fmla="*/ 444277 w 8789858"/>
              <a:gd name="connsiteY33" fmla="*/ 4927528 h 6490355"/>
              <a:gd name="connsiteX34" fmla="*/ 238215 w 8789858"/>
              <a:gd name="connsiteY34" fmla="*/ 4129038 h 6490355"/>
              <a:gd name="connsiteX35" fmla="*/ 457156 w 8789858"/>
              <a:gd name="connsiteY35" fmla="*/ 3394942 h 6490355"/>
              <a:gd name="connsiteX36" fmla="*/ 122305 w 8789858"/>
              <a:gd name="connsiteY36" fmla="*/ 2429027 h 6490355"/>
              <a:gd name="connsiteX37" fmla="*/ 367004 w 8789858"/>
              <a:gd name="connsiteY37" fmla="*/ 1682052 h 6490355"/>
              <a:gd name="connsiteX38" fmla="*/ 225337 w 8789858"/>
              <a:gd name="connsiteY38" fmla="*/ 1295685 h 6490355"/>
              <a:gd name="connsiteX39" fmla="*/ 315489 w 8789858"/>
              <a:gd name="connsiteY39" fmla="*/ 832046 h 6490355"/>
              <a:gd name="connsiteX0" fmla="*/ 300476 w 8774845"/>
              <a:gd name="connsiteY0" fmla="*/ 832046 h 6489644"/>
              <a:gd name="connsiteX1" fmla="*/ 247724 w 8774845"/>
              <a:gd name="connsiteY1" fmla="*/ 70799 h 6489644"/>
              <a:gd name="connsiteX2" fmla="*/ 1150481 w 8774845"/>
              <a:gd name="connsiteY2" fmla="*/ 188103 h 6489644"/>
              <a:gd name="connsiteX3" fmla="*/ 1549726 w 8774845"/>
              <a:gd name="connsiteY3" fmla="*/ 33556 h 6489644"/>
              <a:gd name="connsiteX4" fmla="*/ 2090639 w 8774845"/>
              <a:gd name="connsiteY4" fmla="*/ 239618 h 6489644"/>
              <a:gd name="connsiteX5" fmla="*/ 2850492 w 8774845"/>
              <a:gd name="connsiteY5" fmla="*/ 213860 h 6489644"/>
              <a:gd name="connsiteX6" fmla="*/ 3842166 w 8774845"/>
              <a:gd name="connsiteY6" fmla="*/ 72193 h 6489644"/>
              <a:gd name="connsiteX7" fmla="*/ 4730808 w 8774845"/>
              <a:gd name="connsiteY7" fmla="*/ 291134 h 6489644"/>
              <a:gd name="connsiteX8" fmla="*/ 5761117 w 8774845"/>
              <a:gd name="connsiteY8" fmla="*/ 20677 h 6489644"/>
              <a:gd name="connsiteX9" fmla="*/ 6572487 w 8774845"/>
              <a:gd name="connsiteY9" fmla="*/ 394165 h 6489644"/>
              <a:gd name="connsiteX10" fmla="*/ 7242188 w 8774845"/>
              <a:gd name="connsiteY10" fmla="*/ 329770 h 6489644"/>
              <a:gd name="connsiteX11" fmla="*/ 8027800 w 8774845"/>
              <a:gd name="connsiteY11" fmla="*/ 46435 h 6489644"/>
              <a:gd name="connsiteX12" fmla="*/ 8542954 w 8774845"/>
              <a:gd name="connsiteY12" fmla="*/ 85072 h 6489644"/>
              <a:gd name="connsiteX13" fmla="*/ 8736138 w 8774845"/>
              <a:gd name="connsiteY13" fmla="*/ 407044 h 6489644"/>
              <a:gd name="connsiteX14" fmla="*/ 8581591 w 8774845"/>
              <a:gd name="connsiteY14" fmla="*/ 922198 h 6489644"/>
              <a:gd name="connsiteX15" fmla="*/ 8774774 w 8774845"/>
              <a:gd name="connsiteY15" fmla="*/ 1579021 h 6489644"/>
              <a:gd name="connsiteX16" fmla="*/ 8555833 w 8774845"/>
              <a:gd name="connsiteY16" fmla="*/ 2557815 h 6489644"/>
              <a:gd name="connsiteX17" fmla="*/ 8749016 w 8774845"/>
              <a:gd name="connsiteY17" fmla="*/ 3356306 h 6489644"/>
              <a:gd name="connsiteX18" fmla="*/ 8568712 w 8774845"/>
              <a:gd name="connsiteY18" fmla="*/ 3987370 h 6489644"/>
              <a:gd name="connsiteX19" fmla="*/ 8658864 w 8774845"/>
              <a:gd name="connsiteY19" fmla="*/ 4721466 h 6489644"/>
              <a:gd name="connsiteX20" fmla="*/ 8517197 w 8774845"/>
              <a:gd name="connsiteY20" fmla="*/ 5288137 h 6489644"/>
              <a:gd name="connsiteX21" fmla="*/ 8749016 w 8774845"/>
              <a:gd name="connsiteY21" fmla="*/ 5983596 h 6489644"/>
              <a:gd name="connsiteX22" fmla="*/ 8555833 w 8774845"/>
              <a:gd name="connsiteY22" fmla="*/ 6460114 h 6489644"/>
              <a:gd name="connsiteX23" fmla="*/ 7499766 w 8774845"/>
              <a:gd name="connsiteY23" fmla="*/ 6241173 h 6489644"/>
              <a:gd name="connsiteX24" fmla="*/ 6636881 w 8774845"/>
              <a:gd name="connsiteY24" fmla="*/ 6434356 h 6489644"/>
              <a:gd name="connsiteX25" fmla="*/ 5181569 w 8774845"/>
              <a:gd name="connsiteY25" fmla="*/ 6305567 h 6489644"/>
              <a:gd name="connsiteX26" fmla="*/ 3687619 w 8774845"/>
              <a:gd name="connsiteY26" fmla="*/ 6434356 h 6489644"/>
              <a:gd name="connsiteX27" fmla="*/ 2992160 w 8774845"/>
              <a:gd name="connsiteY27" fmla="*/ 6151021 h 6489644"/>
              <a:gd name="connsiteX28" fmla="*/ 2270943 w 8774845"/>
              <a:gd name="connsiteY28" fmla="*/ 6485872 h 6489644"/>
              <a:gd name="connsiteX29" fmla="*/ 1382301 w 8774845"/>
              <a:gd name="connsiteY29" fmla="*/ 6331325 h 6489644"/>
              <a:gd name="connsiteX30" fmla="*/ 211558 w 8774845"/>
              <a:gd name="connsiteY30" fmla="*/ 6329583 h 6489644"/>
              <a:gd name="connsiteX31" fmla="*/ 17140 w 8774845"/>
              <a:gd name="connsiteY31" fmla="*/ 5558593 h 6489644"/>
              <a:gd name="connsiteX32" fmla="*/ 429264 w 8774845"/>
              <a:gd name="connsiteY32" fmla="*/ 4927528 h 6489644"/>
              <a:gd name="connsiteX33" fmla="*/ 223202 w 8774845"/>
              <a:gd name="connsiteY33" fmla="*/ 4129038 h 6489644"/>
              <a:gd name="connsiteX34" fmla="*/ 442143 w 8774845"/>
              <a:gd name="connsiteY34" fmla="*/ 3394942 h 6489644"/>
              <a:gd name="connsiteX35" fmla="*/ 107292 w 8774845"/>
              <a:gd name="connsiteY35" fmla="*/ 2429027 h 6489644"/>
              <a:gd name="connsiteX36" fmla="*/ 351991 w 8774845"/>
              <a:gd name="connsiteY36" fmla="*/ 1682052 h 6489644"/>
              <a:gd name="connsiteX37" fmla="*/ 210324 w 8774845"/>
              <a:gd name="connsiteY37" fmla="*/ 1295685 h 6489644"/>
              <a:gd name="connsiteX38" fmla="*/ 300476 w 8774845"/>
              <a:gd name="connsiteY38" fmla="*/ 832046 h 6489644"/>
              <a:gd name="connsiteX0" fmla="*/ 300476 w 8774845"/>
              <a:gd name="connsiteY0" fmla="*/ 832046 h 6495273"/>
              <a:gd name="connsiteX1" fmla="*/ 247724 w 8774845"/>
              <a:gd name="connsiteY1" fmla="*/ 70799 h 6495273"/>
              <a:gd name="connsiteX2" fmla="*/ 1150481 w 8774845"/>
              <a:gd name="connsiteY2" fmla="*/ 188103 h 6495273"/>
              <a:gd name="connsiteX3" fmla="*/ 1549726 w 8774845"/>
              <a:gd name="connsiteY3" fmla="*/ 33556 h 6495273"/>
              <a:gd name="connsiteX4" fmla="*/ 2090639 w 8774845"/>
              <a:gd name="connsiteY4" fmla="*/ 239618 h 6495273"/>
              <a:gd name="connsiteX5" fmla="*/ 2850492 w 8774845"/>
              <a:gd name="connsiteY5" fmla="*/ 213860 h 6495273"/>
              <a:gd name="connsiteX6" fmla="*/ 3842166 w 8774845"/>
              <a:gd name="connsiteY6" fmla="*/ 72193 h 6495273"/>
              <a:gd name="connsiteX7" fmla="*/ 4730808 w 8774845"/>
              <a:gd name="connsiteY7" fmla="*/ 291134 h 6495273"/>
              <a:gd name="connsiteX8" fmla="*/ 5761117 w 8774845"/>
              <a:gd name="connsiteY8" fmla="*/ 20677 h 6495273"/>
              <a:gd name="connsiteX9" fmla="*/ 6572487 w 8774845"/>
              <a:gd name="connsiteY9" fmla="*/ 394165 h 6495273"/>
              <a:gd name="connsiteX10" fmla="*/ 7242188 w 8774845"/>
              <a:gd name="connsiteY10" fmla="*/ 329770 h 6495273"/>
              <a:gd name="connsiteX11" fmla="*/ 8027800 w 8774845"/>
              <a:gd name="connsiteY11" fmla="*/ 46435 h 6495273"/>
              <a:gd name="connsiteX12" fmla="*/ 8542954 w 8774845"/>
              <a:gd name="connsiteY12" fmla="*/ 85072 h 6495273"/>
              <a:gd name="connsiteX13" fmla="*/ 8736138 w 8774845"/>
              <a:gd name="connsiteY13" fmla="*/ 407044 h 6495273"/>
              <a:gd name="connsiteX14" fmla="*/ 8581591 w 8774845"/>
              <a:gd name="connsiteY14" fmla="*/ 922198 h 6495273"/>
              <a:gd name="connsiteX15" fmla="*/ 8774774 w 8774845"/>
              <a:gd name="connsiteY15" fmla="*/ 1579021 h 6495273"/>
              <a:gd name="connsiteX16" fmla="*/ 8555833 w 8774845"/>
              <a:gd name="connsiteY16" fmla="*/ 2557815 h 6495273"/>
              <a:gd name="connsiteX17" fmla="*/ 8749016 w 8774845"/>
              <a:gd name="connsiteY17" fmla="*/ 3356306 h 6495273"/>
              <a:gd name="connsiteX18" fmla="*/ 8568712 w 8774845"/>
              <a:gd name="connsiteY18" fmla="*/ 3987370 h 6495273"/>
              <a:gd name="connsiteX19" fmla="*/ 8658864 w 8774845"/>
              <a:gd name="connsiteY19" fmla="*/ 4721466 h 6495273"/>
              <a:gd name="connsiteX20" fmla="*/ 8517197 w 8774845"/>
              <a:gd name="connsiteY20" fmla="*/ 5288137 h 6495273"/>
              <a:gd name="connsiteX21" fmla="*/ 8749016 w 8774845"/>
              <a:gd name="connsiteY21" fmla="*/ 5983596 h 6495273"/>
              <a:gd name="connsiteX22" fmla="*/ 8555833 w 8774845"/>
              <a:gd name="connsiteY22" fmla="*/ 6460114 h 6495273"/>
              <a:gd name="connsiteX23" fmla="*/ 7499766 w 8774845"/>
              <a:gd name="connsiteY23" fmla="*/ 6241173 h 6495273"/>
              <a:gd name="connsiteX24" fmla="*/ 6636881 w 8774845"/>
              <a:gd name="connsiteY24" fmla="*/ 6434356 h 6495273"/>
              <a:gd name="connsiteX25" fmla="*/ 5181569 w 8774845"/>
              <a:gd name="connsiteY25" fmla="*/ 6305567 h 6495273"/>
              <a:gd name="connsiteX26" fmla="*/ 3687619 w 8774845"/>
              <a:gd name="connsiteY26" fmla="*/ 6434356 h 6495273"/>
              <a:gd name="connsiteX27" fmla="*/ 2992160 w 8774845"/>
              <a:gd name="connsiteY27" fmla="*/ 6151021 h 6495273"/>
              <a:gd name="connsiteX28" fmla="*/ 2270943 w 8774845"/>
              <a:gd name="connsiteY28" fmla="*/ 6485872 h 6495273"/>
              <a:gd name="connsiteX29" fmla="*/ 1382301 w 8774845"/>
              <a:gd name="connsiteY29" fmla="*/ 6331325 h 6495273"/>
              <a:gd name="connsiteX30" fmla="*/ 211558 w 8774845"/>
              <a:gd name="connsiteY30" fmla="*/ 6329583 h 6495273"/>
              <a:gd name="connsiteX31" fmla="*/ 17140 w 8774845"/>
              <a:gd name="connsiteY31" fmla="*/ 5558593 h 6495273"/>
              <a:gd name="connsiteX32" fmla="*/ 429264 w 8774845"/>
              <a:gd name="connsiteY32" fmla="*/ 4927528 h 6495273"/>
              <a:gd name="connsiteX33" fmla="*/ 223202 w 8774845"/>
              <a:gd name="connsiteY33" fmla="*/ 4129038 h 6495273"/>
              <a:gd name="connsiteX34" fmla="*/ 442143 w 8774845"/>
              <a:gd name="connsiteY34" fmla="*/ 3394942 h 6495273"/>
              <a:gd name="connsiteX35" fmla="*/ 107292 w 8774845"/>
              <a:gd name="connsiteY35" fmla="*/ 2429027 h 6495273"/>
              <a:gd name="connsiteX36" fmla="*/ 351991 w 8774845"/>
              <a:gd name="connsiteY36" fmla="*/ 1682052 h 6495273"/>
              <a:gd name="connsiteX37" fmla="*/ 210324 w 8774845"/>
              <a:gd name="connsiteY37" fmla="*/ 1295685 h 6495273"/>
              <a:gd name="connsiteX38" fmla="*/ 300476 w 8774845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418793 w 8764374"/>
              <a:gd name="connsiteY33" fmla="*/ 4927528 h 6495273"/>
              <a:gd name="connsiteX34" fmla="*/ 212731 w 8764374"/>
              <a:gd name="connsiteY34" fmla="*/ 4129038 h 6495273"/>
              <a:gd name="connsiteX35" fmla="*/ 431672 w 8764374"/>
              <a:gd name="connsiteY35" fmla="*/ 3394942 h 6495273"/>
              <a:gd name="connsiteX36" fmla="*/ 96821 w 8764374"/>
              <a:gd name="connsiteY36" fmla="*/ 2429027 h 6495273"/>
              <a:gd name="connsiteX37" fmla="*/ 341520 w 8764374"/>
              <a:gd name="connsiteY37" fmla="*/ 1682052 h 6495273"/>
              <a:gd name="connsiteX38" fmla="*/ 199853 w 8764374"/>
              <a:gd name="connsiteY38" fmla="*/ 1295685 h 6495273"/>
              <a:gd name="connsiteX39" fmla="*/ 290005 w 8764374"/>
              <a:gd name="connsiteY39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212731 w 8764374"/>
              <a:gd name="connsiteY33" fmla="*/ 4129038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431672 w 8764374"/>
              <a:gd name="connsiteY34" fmla="*/ 3394942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96821 w 8764374"/>
              <a:gd name="connsiteY35" fmla="*/ 2429027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341520 w 8764374"/>
              <a:gd name="connsiteY36" fmla="*/ 1682052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99853 w 8764374"/>
              <a:gd name="connsiteY37" fmla="*/ 1295685 h 6495273"/>
              <a:gd name="connsiteX38" fmla="*/ 290005 w 8764374"/>
              <a:gd name="connsiteY38" fmla="*/ 832046 h 6495273"/>
              <a:gd name="connsiteX0" fmla="*/ 290005 w 8764374"/>
              <a:gd name="connsiteY0" fmla="*/ 832046 h 6495273"/>
              <a:gd name="connsiteX1" fmla="*/ 237253 w 8764374"/>
              <a:gd name="connsiteY1" fmla="*/ 70799 h 6495273"/>
              <a:gd name="connsiteX2" fmla="*/ 1140010 w 8764374"/>
              <a:gd name="connsiteY2" fmla="*/ 188103 h 6495273"/>
              <a:gd name="connsiteX3" fmla="*/ 1539255 w 8764374"/>
              <a:gd name="connsiteY3" fmla="*/ 33556 h 6495273"/>
              <a:gd name="connsiteX4" fmla="*/ 2080168 w 8764374"/>
              <a:gd name="connsiteY4" fmla="*/ 239618 h 6495273"/>
              <a:gd name="connsiteX5" fmla="*/ 2840021 w 8764374"/>
              <a:gd name="connsiteY5" fmla="*/ 213860 h 6495273"/>
              <a:gd name="connsiteX6" fmla="*/ 3831695 w 8764374"/>
              <a:gd name="connsiteY6" fmla="*/ 72193 h 6495273"/>
              <a:gd name="connsiteX7" fmla="*/ 4720337 w 8764374"/>
              <a:gd name="connsiteY7" fmla="*/ 291134 h 6495273"/>
              <a:gd name="connsiteX8" fmla="*/ 5750646 w 8764374"/>
              <a:gd name="connsiteY8" fmla="*/ 20677 h 6495273"/>
              <a:gd name="connsiteX9" fmla="*/ 6562016 w 8764374"/>
              <a:gd name="connsiteY9" fmla="*/ 394165 h 6495273"/>
              <a:gd name="connsiteX10" fmla="*/ 7231717 w 8764374"/>
              <a:gd name="connsiteY10" fmla="*/ 329770 h 6495273"/>
              <a:gd name="connsiteX11" fmla="*/ 8017329 w 8764374"/>
              <a:gd name="connsiteY11" fmla="*/ 46435 h 6495273"/>
              <a:gd name="connsiteX12" fmla="*/ 8532483 w 8764374"/>
              <a:gd name="connsiteY12" fmla="*/ 85072 h 6495273"/>
              <a:gd name="connsiteX13" fmla="*/ 8725667 w 8764374"/>
              <a:gd name="connsiteY13" fmla="*/ 407044 h 6495273"/>
              <a:gd name="connsiteX14" fmla="*/ 8571120 w 8764374"/>
              <a:gd name="connsiteY14" fmla="*/ 922198 h 6495273"/>
              <a:gd name="connsiteX15" fmla="*/ 8764303 w 8764374"/>
              <a:gd name="connsiteY15" fmla="*/ 1579021 h 6495273"/>
              <a:gd name="connsiteX16" fmla="*/ 8545362 w 8764374"/>
              <a:gd name="connsiteY16" fmla="*/ 2557815 h 6495273"/>
              <a:gd name="connsiteX17" fmla="*/ 8738545 w 8764374"/>
              <a:gd name="connsiteY17" fmla="*/ 3356306 h 6495273"/>
              <a:gd name="connsiteX18" fmla="*/ 8558241 w 8764374"/>
              <a:gd name="connsiteY18" fmla="*/ 3987370 h 6495273"/>
              <a:gd name="connsiteX19" fmla="*/ 8648393 w 8764374"/>
              <a:gd name="connsiteY19" fmla="*/ 4721466 h 6495273"/>
              <a:gd name="connsiteX20" fmla="*/ 8506726 w 8764374"/>
              <a:gd name="connsiteY20" fmla="*/ 5288137 h 6495273"/>
              <a:gd name="connsiteX21" fmla="*/ 8738545 w 8764374"/>
              <a:gd name="connsiteY21" fmla="*/ 5983596 h 6495273"/>
              <a:gd name="connsiteX22" fmla="*/ 8545362 w 8764374"/>
              <a:gd name="connsiteY22" fmla="*/ 6460114 h 6495273"/>
              <a:gd name="connsiteX23" fmla="*/ 7489295 w 8764374"/>
              <a:gd name="connsiteY23" fmla="*/ 6241173 h 6495273"/>
              <a:gd name="connsiteX24" fmla="*/ 6626410 w 8764374"/>
              <a:gd name="connsiteY24" fmla="*/ 6434356 h 6495273"/>
              <a:gd name="connsiteX25" fmla="*/ 5171098 w 8764374"/>
              <a:gd name="connsiteY25" fmla="*/ 6305567 h 6495273"/>
              <a:gd name="connsiteX26" fmla="*/ 3677148 w 8764374"/>
              <a:gd name="connsiteY26" fmla="*/ 6434356 h 6495273"/>
              <a:gd name="connsiteX27" fmla="*/ 2981689 w 8764374"/>
              <a:gd name="connsiteY27" fmla="*/ 6151021 h 6495273"/>
              <a:gd name="connsiteX28" fmla="*/ 2260472 w 8764374"/>
              <a:gd name="connsiteY28" fmla="*/ 6485872 h 6495273"/>
              <a:gd name="connsiteX29" fmla="*/ 1371830 w 8764374"/>
              <a:gd name="connsiteY29" fmla="*/ 6331325 h 6495273"/>
              <a:gd name="connsiteX30" fmla="*/ 201087 w 8764374"/>
              <a:gd name="connsiteY30" fmla="*/ 6329583 h 6495273"/>
              <a:gd name="connsiteX31" fmla="*/ 6669 w 8764374"/>
              <a:gd name="connsiteY31" fmla="*/ 5558593 h 6495273"/>
              <a:gd name="connsiteX32" fmla="*/ 272872 w 8764374"/>
              <a:gd name="connsiteY32" fmla="*/ 4935518 h 6495273"/>
              <a:gd name="connsiteX33" fmla="*/ 109807 w 8764374"/>
              <a:gd name="connsiteY33" fmla="*/ 4116130 h 6495273"/>
              <a:gd name="connsiteX34" fmla="*/ 303017 w 8764374"/>
              <a:gd name="connsiteY34" fmla="*/ 3369123 h 6495273"/>
              <a:gd name="connsiteX35" fmla="*/ 19629 w 8764374"/>
              <a:gd name="connsiteY35" fmla="*/ 2429028 h 6495273"/>
              <a:gd name="connsiteX36" fmla="*/ 187134 w 8764374"/>
              <a:gd name="connsiteY36" fmla="*/ 1746598 h 6495273"/>
              <a:gd name="connsiteX37" fmla="*/ 109795 w 8764374"/>
              <a:gd name="connsiteY37" fmla="*/ 1269866 h 6495273"/>
              <a:gd name="connsiteX38" fmla="*/ 290005 w 8764374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30108 w 8746293"/>
              <a:gd name="connsiteY31" fmla="*/ 5584412 h 6495273"/>
              <a:gd name="connsiteX32" fmla="*/ 254791 w 8746293"/>
              <a:gd name="connsiteY32" fmla="*/ 4935518 h 6495273"/>
              <a:gd name="connsiteX33" fmla="*/ 91726 w 8746293"/>
              <a:gd name="connsiteY33" fmla="*/ 4116130 h 6495273"/>
              <a:gd name="connsiteX34" fmla="*/ 284936 w 8746293"/>
              <a:gd name="connsiteY34" fmla="*/ 3369123 h 6495273"/>
              <a:gd name="connsiteX35" fmla="*/ 1548 w 8746293"/>
              <a:gd name="connsiteY35" fmla="*/ 2429028 h 6495273"/>
              <a:gd name="connsiteX36" fmla="*/ 169053 w 8746293"/>
              <a:gd name="connsiteY36" fmla="*/ 1746598 h 6495273"/>
              <a:gd name="connsiteX37" fmla="*/ 91714 w 8746293"/>
              <a:gd name="connsiteY37" fmla="*/ 1269866 h 6495273"/>
              <a:gd name="connsiteX38" fmla="*/ 271924 w 8746293"/>
              <a:gd name="connsiteY38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130108 w 8746293"/>
              <a:gd name="connsiteY32" fmla="*/ 5584412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748800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164733 w 8746293"/>
              <a:gd name="connsiteY32" fmla="*/ 5748800 h 6495273"/>
              <a:gd name="connsiteX33" fmla="*/ 52915 w 8746293"/>
              <a:gd name="connsiteY33" fmla="*/ 5390774 h 6495273"/>
              <a:gd name="connsiteX34" fmla="*/ 254791 w 8746293"/>
              <a:gd name="connsiteY34" fmla="*/ 4935518 h 6495273"/>
              <a:gd name="connsiteX35" fmla="*/ 91726 w 8746293"/>
              <a:gd name="connsiteY35" fmla="*/ 4116130 h 6495273"/>
              <a:gd name="connsiteX36" fmla="*/ 284936 w 8746293"/>
              <a:gd name="connsiteY36" fmla="*/ 3369123 h 6495273"/>
              <a:gd name="connsiteX37" fmla="*/ 1548 w 8746293"/>
              <a:gd name="connsiteY37" fmla="*/ 2429028 h 6495273"/>
              <a:gd name="connsiteX38" fmla="*/ 169053 w 8746293"/>
              <a:gd name="connsiteY38" fmla="*/ 1746598 h 6495273"/>
              <a:gd name="connsiteX39" fmla="*/ 91714 w 8746293"/>
              <a:gd name="connsiteY39" fmla="*/ 1269866 h 6495273"/>
              <a:gd name="connsiteX40" fmla="*/ 271924 w 8746293"/>
              <a:gd name="connsiteY40" fmla="*/ 832046 h 6495273"/>
              <a:gd name="connsiteX0" fmla="*/ 271924 w 8746293"/>
              <a:gd name="connsiteY0" fmla="*/ 832046 h 6495273"/>
              <a:gd name="connsiteX1" fmla="*/ 219172 w 8746293"/>
              <a:gd name="connsiteY1" fmla="*/ 70799 h 6495273"/>
              <a:gd name="connsiteX2" fmla="*/ 1121929 w 8746293"/>
              <a:gd name="connsiteY2" fmla="*/ 188103 h 6495273"/>
              <a:gd name="connsiteX3" fmla="*/ 1521174 w 8746293"/>
              <a:gd name="connsiteY3" fmla="*/ 33556 h 6495273"/>
              <a:gd name="connsiteX4" fmla="*/ 2062087 w 8746293"/>
              <a:gd name="connsiteY4" fmla="*/ 239618 h 6495273"/>
              <a:gd name="connsiteX5" fmla="*/ 2821940 w 8746293"/>
              <a:gd name="connsiteY5" fmla="*/ 213860 h 6495273"/>
              <a:gd name="connsiteX6" fmla="*/ 3813614 w 8746293"/>
              <a:gd name="connsiteY6" fmla="*/ 72193 h 6495273"/>
              <a:gd name="connsiteX7" fmla="*/ 4702256 w 8746293"/>
              <a:gd name="connsiteY7" fmla="*/ 291134 h 6495273"/>
              <a:gd name="connsiteX8" fmla="*/ 5732565 w 8746293"/>
              <a:gd name="connsiteY8" fmla="*/ 20677 h 6495273"/>
              <a:gd name="connsiteX9" fmla="*/ 6543935 w 8746293"/>
              <a:gd name="connsiteY9" fmla="*/ 394165 h 6495273"/>
              <a:gd name="connsiteX10" fmla="*/ 7213636 w 8746293"/>
              <a:gd name="connsiteY10" fmla="*/ 329770 h 6495273"/>
              <a:gd name="connsiteX11" fmla="*/ 7999248 w 8746293"/>
              <a:gd name="connsiteY11" fmla="*/ 46435 h 6495273"/>
              <a:gd name="connsiteX12" fmla="*/ 8514402 w 8746293"/>
              <a:gd name="connsiteY12" fmla="*/ 85072 h 6495273"/>
              <a:gd name="connsiteX13" fmla="*/ 8707586 w 8746293"/>
              <a:gd name="connsiteY13" fmla="*/ 407044 h 6495273"/>
              <a:gd name="connsiteX14" fmla="*/ 8553039 w 8746293"/>
              <a:gd name="connsiteY14" fmla="*/ 922198 h 6495273"/>
              <a:gd name="connsiteX15" fmla="*/ 8746222 w 8746293"/>
              <a:gd name="connsiteY15" fmla="*/ 1579021 h 6495273"/>
              <a:gd name="connsiteX16" fmla="*/ 8527281 w 8746293"/>
              <a:gd name="connsiteY16" fmla="*/ 2557815 h 6495273"/>
              <a:gd name="connsiteX17" fmla="*/ 8720464 w 8746293"/>
              <a:gd name="connsiteY17" fmla="*/ 3356306 h 6495273"/>
              <a:gd name="connsiteX18" fmla="*/ 8540160 w 8746293"/>
              <a:gd name="connsiteY18" fmla="*/ 3987370 h 6495273"/>
              <a:gd name="connsiteX19" fmla="*/ 8630312 w 8746293"/>
              <a:gd name="connsiteY19" fmla="*/ 4721466 h 6495273"/>
              <a:gd name="connsiteX20" fmla="*/ 8488645 w 8746293"/>
              <a:gd name="connsiteY20" fmla="*/ 5288137 h 6495273"/>
              <a:gd name="connsiteX21" fmla="*/ 8720464 w 8746293"/>
              <a:gd name="connsiteY21" fmla="*/ 5983596 h 6495273"/>
              <a:gd name="connsiteX22" fmla="*/ 8527281 w 8746293"/>
              <a:gd name="connsiteY22" fmla="*/ 6460114 h 6495273"/>
              <a:gd name="connsiteX23" fmla="*/ 7471214 w 8746293"/>
              <a:gd name="connsiteY23" fmla="*/ 6241173 h 6495273"/>
              <a:gd name="connsiteX24" fmla="*/ 6608329 w 8746293"/>
              <a:gd name="connsiteY24" fmla="*/ 6434356 h 6495273"/>
              <a:gd name="connsiteX25" fmla="*/ 5153017 w 8746293"/>
              <a:gd name="connsiteY25" fmla="*/ 6305567 h 6495273"/>
              <a:gd name="connsiteX26" fmla="*/ 3659067 w 8746293"/>
              <a:gd name="connsiteY26" fmla="*/ 6434356 h 6495273"/>
              <a:gd name="connsiteX27" fmla="*/ 2963608 w 8746293"/>
              <a:gd name="connsiteY27" fmla="*/ 6151021 h 6495273"/>
              <a:gd name="connsiteX28" fmla="*/ 2242391 w 8746293"/>
              <a:gd name="connsiteY28" fmla="*/ 6485872 h 6495273"/>
              <a:gd name="connsiteX29" fmla="*/ 1353749 w 8746293"/>
              <a:gd name="connsiteY29" fmla="*/ 6331325 h 6495273"/>
              <a:gd name="connsiteX30" fmla="*/ 183006 w 8746293"/>
              <a:gd name="connsiteY30" fmla="*/ 6329583 h 6495273"/>
              <a:gd name="connsiteX31" fmla="*/ 164733 w 8746293"/>
              <a:gd name="connsiteY31" fmla="*/ 5890801 h 6495273"/>
              <a:gd name="connsiteX32" fmla="*/ 52915 w 8746293"/>
              <a:gd name="connsiteY32" fmla="*/ 5390774 h 6495273"/>
              <a:gd name="connsiteX33" fmla="*/ 254791 w 8746293"/>
              <a:gd name="connsiteY33" fmla="*/ 4935518 h 6495273"/>
              <a:gd name="connsiteX34" fmla="*/ 91726 w 8746293"/>
              <a:gd name="connsiteY34" fmla="*/ 4116130 h 6495273"/>
              <a:gd name="connsiteX35" fmla="*/ 284936 w 8746293"/>
              <a:gd name="connsiteY35" fmla="*/ 3369123 h 6495273"/>
              <a:gd name="connsiteX36" fmla="*/ 1548 w 8746293"/>
              <a:gd name="connsiteY36" fmla="*/ 2429028 h 6495273"/>
              <a:gd name="connsiteX37" fmla="*/ 169053 w 8746293"/>
              <a:gd name="connsiteY37" fmla="*/ 1746598 h 6495273"/>
              <a:gd name="connsiteX38" fmla="*/ 91714 w 8746293"/>
              <a:gd name="connsiteY38" fmla="*/ 1269866 h 6495273"/>
              <a:gd name="connsiteX39" fmla="*/ 271924 w 8746293"/>
              <a:gd name="connsiteY39" fmla="*/ 832046 h 6495273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21940 w 8746293"/>
              <a:gd name="connsiteY5" fmla="*/ 21386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062087 w 8746293"/>
              <a:gd name="connsiteY4" fmla="*/ 23961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046 h 6489438"/>
              <a:gd name="connsiteX1" fmla="*/ 219172 w 8746293"/>
              <a:gd name="connsiteY1" fmla="*/ 70799 h 6489438"/>
              <a:gd name="connsiteX2" fmla="*/ 1121929 w 8746293"/>
              <a:gd name="connsiteY2" fmla="*/ 188103 h 6489438"/>
              <a:gd name="connsiteX3" fmla="*/ 1521174 w 8746293"/>
              <a:gd name="connsiteY3" fmla="*/ 33556 h 6489438"/>
              <a:gd name="connsiteX4" fmla="*/ 2229314 w 8746293"/>
              <a:gd name="connsiteY4" fmla="*/ 226708 h 6489438"/>
              <a:gd name="connsiteX5" fmla="*/ 2886259 w 8746293"/>
              <a:gd name="connsiteY5" fmla="*/ 226770 h 6489438"/>
              <a:gd name="connsiteX6" fmla="*/ 3813614 w 8746293"/>
              <a:gd name="connsiteY6" fmla="*/ 72193 h 6489438"/>
              <a:gd name="connsiteX7" fmla="*/ 4702256 w 8746293"/>
              <a:gd name="connsiteY7" fmla="*/ 291134 h 6489438"/>
              <a:gd name="connsiteX8" fmla="*/ 5732565 w 8746293"/>
              <a:gd name="connsiteY8" fmla="*/ 20677 h 6489438"/>
              <a:gd name="connsiteX9" fmla="*/ 6543935 w 8746293"/>
              <a:gd name="connsiteY9" fmla="*/ 394165 h 6489438"/>
              <a:gd name="connsiteX10" fmla="*/ 7213636 w 8746293"/>
              <a:gd name="connsiteY10" fmla="*/ 329770 h 6489438"/>
              <a:gd name="connsiteX11" fmla="*/ 7999248 w 8746293"/>
              <a:gd name="connsiteY11" fmla="*/ 46435 h 6489438"/>
              <a:gd name="connsiteX12" fmla="*/ 8514402 w 8746293"/>
              <a:gd name="connsiteY12" fmla="*/ 85072 h 6489438"/>
              <a:gd name="connsiteX13" fmla="*/ 8707586 w 8746293"/>
              <a:gd name="connsiteY13" fmla="*/ 407044 h 6489438"/>
              <a:gd name="connsiteX14" fmla="*/ 8553039 w 8746293"/>
              <a:gd name="connsiteY14" fmla="*/ 922198 h 6489438"/>
              <a:gd name="connsiteX15" fmla="*/ 8746222 w 8746293"/>
              <a:gd name="connsiteY15" fmla="*/ 1579021 h 6489438"/>
              <a:gd name="connsiteX16" fmla="*/ 8527281 w 8746293"/>
              <a:gd name="connsiteY16" fmla="*/ 2557815 h 6489438"/>
              <a:gd name="connsiteX17" fmla="*/ 8720464 w 8746293"/>
              <a:gd name="connsiteY17" fmla="*/ 3356306 h 6489438"/>
              <a:gd name="connsiteX18" fmla="*/ 8540160 w 8746293"/>
              <a:gd name="connsiteY18" fmla="*/ 3987370 h 6489438"/>
              <a:gd name="connsiteX19" fmla="*/ 8630312 w 8746293"/>
              <a:gd name="connsiteY19" fmla="*/ 4721466 h 6489438"/>
              <a:gd name="connsiteX20" fmla="*/ 8488645 w 8746293"/>
              <a:gd name="connsiteY20" fmla="*/ 5288137 h 6489438"/>
              <a:gd name="connsiteX21" fmla="*/ 8720464 w 8746293"/>
              <a:gd name="connsiteY21" fmla="*/ 5983596 h 6489438"/>
              <a:gd name="connsiteX22" fmla="*/ 8527281 w 8746293"/>
              <a:gd name="connsiteY22" fmla="*/ 6460114 h 6489438"/>
              <a:gd name="connsiteX23" fmla="*/ 7471214 w 8746293"/>
              <a:gd name="connsiteY23" fmla="*/ 6241173 h 6489438"/>
              <a:gd name="connsiteX24" fmla="*/ 6608329 w 8746293"/>
              <a:gd name="connsiteY24" fmla="*/ 6434356 h 6489438"/>
              <a:gd name="connsiteX25" fmla="*/ 5153017 w 8746293"/>
              <a:gd name="connsiteY25" fmla="*/ 6305567 h 6489438"/>
              <a:gd name="connsiteX26" fmla="*/ 3659067 w 8746293"/>
              <a:gd name="connsiteY26" fmla="*/ 6434356 h 6489438"/>
              <a:gd name="connsiteX27" fmla="*/ 2963608 w 8746293"/>
              <a:gd name="connsiteY27" fmla="*/ 6151021 h 6489438"/>
              <a:gd name="connsiteX28" fmla="*/ 2242391 w 8746293"/>
              <a:gd name="connsiteY28" fmla="*/ 6485872 h 6489438"/>
              <a:gd name="connsiteX29" fmla="*/ 1353749 w 8746293"/>
              <a:gd name="connsiteY29" fmla="*/ 6331325 h 6489438"/>
              <a:gd name="connsiteX30" fmla="*/ 144410 w 8746293"/>
              <a:gd name="connsiteY30" fmla="*/ 6394129 h 6489438"/>
              <a:gd name="connsiteX31" fmla="*/ 164733 w 8746293"/>
              <a:gd name="connsiteY31" fmla="*/ 5890801 h 6489438"/>
              <a:gd name="connsiteX32" fmla="*/ 52915 w 8746293"/>
              <a:gd name="connsiteY32" fmla="*/ 5390774 h 6489438"/>
              <a:gd name="connsiteX33" fmla="*/ 254791 w 8746293"/>
              <a:gd name="connsiteY33" fmla="*/ 4935518 h 6489438"/>
              <a:gd name="connsiteX34" fmla="*/ 91726 w 8746293"/>
              <a:gd name="connsiteY34" fmla="*/ 4116130 h 6489438"/>
              <a:gd name="connsiteX35" fmla="*/ 284936 w 8746293"/>
              <a:gd name="connsiteY35" fmla="*/ 3369123 h 6489438"/>
              <a:gd name="connsiteX36" fmla="*/ 1548 w 8746293"/>
              <a:gd name="connsiteY36" fmla="*/ 2429028 h 6489438"/>
              <a:gd name="connsiteX37" fmla="*/ 169053 w 8746293"/>
              <a:gd name="connsiteY37" fmla="*/ 1746598 h 6489438"/>
              <a:gd name="connsiteX38" fmla="*/ 91714 w 8746293"/>
              <a:gd name="connsiteY38" fmla="*/ 1269866 h 6489438"/>
              <a:gd name="connsiteX39" fmla="*/ 271924 w 8746293"/>
              <a:gd name="connsiteY39" fmla="*/ 832046 h 6489438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886259 w 8746293"/>
              <a:gd name="connsiteY5" fmla="*/ 227343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813614 w 8746293"/>
              <a:gd name="connsiteY6" fmla="*/ 72766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702256 w 8746293"/>
              <a:gd name="connsiteY7" fmla="*/ 291707 h 6490011"/>
              <a:gd name="connsiteX8" fmla="*/ 5732565 w 8746293"/>
              <a:gd name="connsiteY8" fmla="*/ 21250 h 6490011"/>
              <a:gd name="connsiteX9" fmla="*/ 6543935 w 8746293"/>
              <a:gd name="connsiteY9" fmla="*/ 394738 h 6490011"/>
              <a:gd name="connsiteX10" fmla="*/ 7213636 w 8746293"/>
              <a:gd name="connsiteY10" fmla="*/ 330343 h 6490011"/>
              <a:gd name="connsiteX11" fmla="*/ 7999248 w 8746293"/>
              <a:gd name="connsiteY11" fmla="*/ 47008 h 6490011"/>
              <a:gd name="connsiteX12" fmla="*/ 8514402 w 8746293"/>
              <a:gd name="connsiteY12" fmla="*/ 85645 h 6490011"/>
              <a:gd name="connsiteX13" fmla="*/ 8707586 w 8746293"/>
              <a:gd name="connsiteY13" fmla="*/ 407617 h 6490011"/>
              <a:gd name="connsiteX14" fmla="*/ 8553039 w 8746293"/>
              <a:gd name="connsiteY14" fmla="*/ 922771 h 6490011"/>
              <a:gd name="connsiteX15" fmla="*/ 8746222 w 8746293"/>
              <a:gd name="connsiteY15" fmla="*/ 1579594 h 6490011"/>
              <a:gd name="connsiteX16" fmla="*/ 8527281 w 8746293"/>
              <a:gd name="connsiteY16" fmla="*/ 2558388 h 6490011"/>
              <a:gd name="connsiteX17" fmla="*/ 8720464 w 8746293"/>
              <a:gd name="connsiteY17" fmla="*/ 3356879 h 6490011"/>
              <a:gd name="connsiteX18" fmla="*/ 8540160 w 8746293"/>
              <a:gd name="connsiteY18" fmla="*/ 3987943 h 6490011"/>
              <a:gd name="connsiteX19" fmla="*/ 8630312 w 8746293"/>
              <a:gd name="connsiteY19" fmla="*/ 4722039 h 6490011"/>
              <a:gd name="connsiteX20" fmla="*/ 8488645 w 8746293"/>
              <a:gd name="connsiteY20" fmla="*/ 5288710 h 6490011"/>
              <a:gd name="connsiteX21" fmla="*/ 8720464 w 8746293"/>
              <a:gd name="connsiteY21" fmla="*/ 5984169 h 6490011"/>
              <a:gd name="connsiteX22" fmla="*/ 8527281 w 8746293"/>
              <a:gd name="connsiteY22" fmla="*/ 6460687 h 6490011"/>
              <a:gd name="connsiteX23" fmla="*/ 7471214 w 8746293"/>
              <a:gd name="connsiteY23" fmla="*/ 6241746 h 6490011"/>
              <a:gd name="connsiteX24" fmla="*/ 6608329 w 8746293"/>
              <a:gd name="connsiteY24" fmla="*/ 6434929 h 6490011"/>
              <a:gd name="connsiteX25" fmla="*/ 5153017 w 8746293"/>
              <a:gd name="connsiteY25" fmla="*/ 6306140 h 6490011"/>
              <a:gd name="connsiteX26" fmla="*/ 3659067 w 8746293"/>
              <a:gd name="connsiteY26" fmla="*/ 6434929 h 6490011"/>
              <a:gd name="connsiteX27" fmla="*/ 2963608 w 8746293"/>
              <a:gd name="connsiteY27" fmla="*/ 6151594 h 6490011"/>
              <a:gd name="connsiteX28" fmla="*/ 2242391 w 8746293"/>
              <a:gd name="connsiteY28" fmla="*/ 6486445 h 6490011"/>
              <a:gd name="connsiteX29" fmla="*/ 1353749 w 8746293"/>
              <a:gd name="connsiteY29" fmla="*/ 6331898 h 6490011"/>
              <a:gd name="connsiteX30" fmla="*/ 144410 w 8746293"/>
              <a:gd name="connsiteY30" fmla="*/ 6394702 h 6490011"/>
              <a:gd name="connsiteX31" fmla="*/ 164733 w 8746293"/>
              <a:gd name="connsiteY31" fmla="*/ 5891374 h 6490011"/>
              <a:gd name="connsiteX32" fmla="*/ 52915 w 8746293"/>
              <a:gd name="connsiteY32" fmla="*/ 5391347 h 6490011"/>
              <a:gd name="connsiteX33" fmla="*/ 254791 w 8746293"/>
              <a:gd name="connsiteY33" fmla="*/ 4936091 h 6490011"/>
              <a:gd name="connsiteX34" fmla="*/ 91726 w 8746293"/>
              <a:gd name="connsiteY34" fmla="*/ 4116703 h 6490011"/>
              <a:gd name="connsiteX35" fmla="*/ 284936 w 8746293"/>
              <a:gd name="connsiteY35" fmla="*/ 3369696 h 6490011"/>
              <a:gd name="connsiteX36" fmla="*/ 1548 w 8746293"/>
              <a:gd name="connsiteY36" fmla="*/ 2429601 h 6490011"/>
              <a:gd name="connsiteX37" fmla="*/ 169053 w 8746293"/>
              <a:gd name="connsiteY37" fmla="*/ 1747171 h 6490011"/>
              <a:gd name="connsiteX38" fmla="*/ 91714 w 8746293"/>
              <a:gd name="connsiteY38" fmla="*/ 1270439 h 6490011"/>
              <a:gd name="connsiteX39" fmla="*/ 271924 w 8746293"/>
              <a:gd name="connsiteY39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5153017 w 8746293"/>
              <a:gd name="connsiteY26" fmla="*/ 6306140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490011"/>
              <a:gd name="connsiteX1" fmla="*/ 219172 w 8746293"/>
              <a:gd name="connsiteY1" fmla="*/ 71372 h 6490011"/>
              <a:gd name="connsiteX2" fmla="*/ 1121929 w 8746293"/>
              <a:gd name="connsiteY2" fmla="*/ 188676 h 6490011"/>
              <a:gd name="connsiteX3" fmla="*/ 1675538 w 8746293"/>
              <a:gd name="connsiteY3" fmla="*/ 59949 h 6490011"/>
              <a:gd name="connsiteX4" fmla="*/ 2229314 w 8746293"/>
              <a:gd name="connsiteY4" fmla="*/ 227281 h 6490011"/>
              <a:gd name="connsiteX5" fmla="*/ 2783350 w 8746293"/>
              <a:gd name="connsiteY5" fmla="*/ 59514 h 6490011"/>
              <a:gd name="connsiteX6" fmla="*/ 3453432 w 8746293"/>
              <a:gd name="connsiteY6" fmla="*/ 266415 h 6490011"/>
              <a:gd name="connsiteX7" fmla="*/ 4114466 w 8746293"/>
              <a:gd name="connsiteY7" fmla="*/ 95223 h 6490011"/>
              <a:gd name="connsiteX8" fmla="*/ 4702256 w 8746293"/>
              <a:gd name="connsiteY8" fmla="*/ 291707 h 6490011"/>
              <a:gd name="connsiteX9" fmla="*/ 5732565 w 8746293"/>
              <a:gd name="connsiteY9" fmla="*/ 21250 h 6490011"/>
              <a:gd name="connsiteX10" fmla="*/ 6543935 w 8746293"/>
              <a:gd name="connsiteY10" fmla="*/ 394738 h 6490011"/>
              <a:gd name="connsiteX11" fmla="*/ 7213636 w 8746293"/>
              <a:gd name="connsiteY11" fmla="*/ 330343 h 6490011"/>
              <a:gd name="connsiteX12" fmla="*/ 7999248 w 8746293"/>
              <a:gd name="connsiteY12" fmla="*/ 47008 h 6490011"/>
              <a:gd name="connsiteX13" fmla="*/ 8514402 w 8746293"/>
              <a:gd name="connsiteY13" fmla="*/ 85645 h 6490011"/>
              <a:gd name="connsiteX14" fmla="*/ 8707586 w 8746293"/>
              <a:gd name="connsiteY14" fmla="*/ 407617 h 6490011"/>
              <a:gd name="connsiteX15" fmla="*/ 8553039 w 8746293"/>
              <a:gd name="connsiteY15" fmla="*/ 922771 h 6490011"/>
              <a:gd name="connsiteX16" fmla="*/ 8746222 w 8746293"/>
              <a:gd name="connsiteY16" fmla="*/ 1579594 h 6490011"/>
              <a:gd name="connsiteX17" fmla="*/ 8527281 w 8746293"/>
              <a:gd name="connsiteY17" fmla="*/ 2558388 h 6490011"/>
              <a:gd name="connsiteX18" fmla="*/ 8720464 w 8746293"/>
              <a:gd name="connsiteY18" fmla="*/ 3356879 h 6490011"/>
              <a:gd name="connsiteX19" fmla="*/ 8540160 w 8746293"/>
              <a:gd name="connsiteY19" fmla="*/ 3987943 h 6490011"/>
              <a:gd name="connsiteX20" fmla="*/ 8630312 w 8746293"/>
              <a:gd name="connsiteY20" fmla="*/ 4722039 h 6490011"/>
              <a:gd name="connsiteX21" fmla="*/ 8488645 w 8746293"/>
              <a:gd name="connsiteY21" fmla="*/ 5288710 h 6490011"/>
              <a:gd name="connsiteX22" fmla="*/ 8720464 w 8746293"/>
              <a:gd name="connsiteY22" fmla="*/ 5984169 h 6490011"/>
              <a:gd name="connsiteX23" fmla="*/ 8527281 w 8746293"/>
              <a:gd name="connsiteY23" fmla="*/ 6460687 h 6490011"/>
              <a:gd name="connsiteX24" fmla="*/ 7471214 w 8746293"/>
              <a:gd name="connsiteY24" fmla="*/ 6241746 h 6490011"/>
              <a:gd name="connsiteX25" fmla="*/ 6608329 w 8746293"/>
              <a:gd name="connsiteY25" fmla="*/ 6434929 h 6490011"/>
              <a:gd name="connsiteX26" fmla="*/ 4574152 w 8746293"/>
              <a:gd name="connsiteY26" fmla="*/ 6164131 h 6490011"/>
              <a:gd name="connsiteX27" fmla="*/ 3659067 w 8746293"/>
              <a:gd name="connsiteY27" fmla="*/ 6434929 h 6490011"/>
              <a:gd name="connsiteX28" fmla="*/ 2963608 w 8746293"/>
              <a:gd name="connsiteY28" fmla="*/ 6151594 h 6490011"/>
              <a:gd name="connsiteX29" fmla="*/ 2242391 w 8746293"/>
              <a:gd name="connsiteY29" fmla="*/ 6486445 h 6490011"/>
              <a:gd name="connsiteX30" fmla="*/ 1353749 w 8746293"/>
              <a:gd name="connsiteY30" fmla="*/ 6331898 h 6490011"/>
              <a:gd name="connsiteX31" fmla="*/ 144410 w 8746293"/>
              <a:gd name="connsiteY31" fmla="*/ 6394702 h 6490011"/>
              <a:gd name="connsiteX32" fmla="*/ 164733 w 8746293"/>
              <a:gd name="connsiteY32" fmla="*/ 5891374 h 6490011"/>
              <a:gd name="connsiteX33" fmla="*/ 52915 w 8746293"/>
              <a:gd name="connsiteY33" fmla="*/ 5391347 h 6490011"/>
              <a:gd name="connsiteX34" fmla="*/ 254791 w 8746293"/>
              <a:gd name="connsiteY34" fmla="*/ 4936091 h 6490011"/>
              <a:gd name="connsiteX35" fmla="*/ 91726 w 8746293"/>
              <a:gd name="connsiteY35" fmla="*/ 4116703 h 6490011"/>
              <a:gd name="connsiteX36" fmla="*/ 284936 w 8746293"/>
              <a:gd name="connsiteY36" fmla="*/ 3369696 h 6490011"/>
              <a:gd name="connsiteX37" fmla="*/ 1548 w 8746293"/>
              <a:gd name="connsiteY37" fmla="*/ 2429601 h 6490011"/>
              <a:gd name="connsiteX38" fmla="*/ 169053 w 8746293"/>
              <a:gd name="connsiteY38" fmla="*/ 1747171 h 6490011"/>
              <a:gd name="connsiteX39" fmla="*/ 91714 w 8746293"/>
              <a:gd name="connsiteY39" fmla="*/ 1270439 h 6490011"/>
              <a:gd name="connsiteX40" fmla="*/ 271924 w 8746293"/>
              <a:gd name="connsiteY40" fmla="*/ 832619 h 6490011"/>
              <a:gd name="connsiteX0" fmla="*/ 271924 w 8746293"/>
              <a:gd name="connsiteY0" fmla="*/ 832619 h 6502521"/>
              <a:gd name="connsiteX1" fmla="*/ 219172 w 8746293"/>
              <a:gd name="connsiteY1" fmla="*/ 71372 h 6502521"/>
              <a:gd name="connsiteX2" fmla="*/ 1121929 w 8746293"/>
              <a:gd name="connsiteY2" fmla="*/ 188676 h 6502521"/>
              <a:gd name="connsiteX3" fmla="*/ 1675538 w 8746293"/>
              <a:gd name="connsiteY3" fmla="*/ 59949 h 6502521"/>
              <a:gd name="connsiteX4" fmla="*/ 2229314 w 8746293"/>
              <a:gd name="connsiteY4" fmla="*/ 227281 h 6502521"/>
              <a:gd name="connsiteX5" fmla="*/ 2783350 w 8746293"/>
              <a:gd name="connsiteY5" fmla="*/ 59514 h 6502521"/>
              <a:gd name="connsiteX6" fmla="*/ 3453432 w 8746293"/>
              <a:gd name="connsiteY6" fmla="*/ 266415 h 6502521"/>
              <a:gd name="connsiteX7" fmla="*/ 4114466 w 8746293"/>
              <a:gd name="connsiteY7" fmla="*/ 95223 h 6502521"/>
              <a:gd name="connsiteX8" fmla="*/ 4702256 w 8746293"/>
              <a:gd name="connsiteY8" fmla="*/ 291707 h 6502521"/>
              <a:gd name="connsiteX9" fmla="*/ 5732565 w 8746293"/>
              <a:gd name="connsiteY9" fmla="*/ 21250 h 6502521"/>
              <a:gd name="connsiteX10" fmla="*/ 6543935 w 8746293"/>
              <a:gd name="connsiteY10" fmla="*/ 394738 h 6502521"/>
              <a:gd name="connsiteX11" fmla="*/ 7213636 w 8746293"/>
              <a:gd name="connsiteY11" fmla="*/ 330343 h 6502521"/>
              <a:gd name="connsiteX12" fmla="*/ 7999248 w 8746293"/>
              <a:gd name="connsiteY12" fmla="*/ 47008 h 6502521"/>
              <a:gd name="connsiteX13" fmla="*/ 8514402 w 8746293"/>
              <a:gd name="connsiteY13" fmla="*/ 85645 h 6502521"/>
              <a:gd name="connsiteX14" fmla="*/ 8707586 w 8746293"/>
              <a:gd name="connsiteY14" fmla="*/ 407617 h 6502521"/>
              <a:gd name="connsiteX15" fmla="*/ 8553039 w 8746293"/>
              <a:gd name="connsiteY15" fmla="*/ 922771 h 6502521"/>
              <a:gd name="connsiteX16" fmla="*/ 8746222 w 8746293"/>
              <a:gd name="connsiteY16" fmla="*/ 1579594 h 6502521"/>
              <a:gd name="connsiteX17" fmla="*/ 8527281 w 8746293"/>
              <a:gd name="connsiteY17" fmla="*/ 2558388 h 6502521"/>
              <a:gd name="connsiteX18" fmla="*/ 8720464 w 8746293"/>
              <a:gd name="connsiteY18" fmla="*/ 3356879 h 6502521"/>
              <a:gd name="connsiteX19" fmla="*/ 8540160 w 8746293"/>
              <a:gd name="connsiteY19" fmla="*/ 3987943 h 6502521"/>
              <a:gd name="connsiteX20" fmla="*/ 8630312 w 8746293"/>
              <a:gd name="connsiteY20" fmla="*/ 4722039 h 6502521"/>
              <a:gd name="connsiteX21" fmla="*/ 8488645 w 8746293"/>
              <a:gd name="connsiteY21" fmla="*/ 5288710 h 6502521"/>
              <a:gd name="connsiteX22" fmla="*/ 8720464 w 8746293"/>
              <a:gd name="connsiteY22" fmla="*/ 5984169 h 6502521"/>
              <a:gd name="connsiteX23" fmla="*/ 8527281 w 8746293"/>
              <a:gd name="connsiteY23" fmla="*/ 6460687 h 6502521"/>
              <a:gd name="connsiteX24" fmla="*/ 7471214 w 8746293"/>
              <a:gd name="connsiteY24" fmla="*/ 6241746 h 6502521"/>
              <a:gd name="connsiteX25" fmla="*/ 6608329 w 8746293"/>
              <a:gd name="connsiteY25" fmla="*/ 6434929 h 6502521"/>
              <a:gd name="connsiteX26" fmla="*/ 5465148 w 8746293"/>
              <a:gd name="connsiteY26" fmla="*/ 6485639 h 6502521"/>
              <a:gd name="connsiteX27" fmla="*/ 4574152 w 8746293"/>
              <a:gd name="connsiteY27" fmla="*/ 6164131 h 6502521"/>
              <a:gd name="connsiteX28" fmla="*/ 3659067 w 8746293"/>
              <a:gd name="connsiteY28" fmla="*/ 6434929 h 6502521"/>
              <a:gd name="connsiteX29" fmla="*/ 2963608 w 8746293"/>
              <a:gd name="connsiteY29" fmla="*/ 6151594 h 6502521"/>
              <a:gd name="connsiteX30" fmla="*/ 2242391 w 8746293"/>
              <a:gd name="connsiteY30" fmla="*/ 6486445 h 6502521"/>
              <a:gd name="connsiteX31" fmla="*/ 1353749 w 8746293"/>
              <a:gd name="connsiteY31" fmla="*/ 6331898 h 6502521"/>
              <a:gd name="connsiteX32" fmla="*/ 144410 w 8746293"/>
              <a:gd name="connsiteY32" fmla="*/ 6394702 h 6502521"/>
              <a:gd name="connsiteX33" fmla="*/ 164733 w 8746293"/>
              <a:gd name="connsiteY33" fmla="*/ 5891374 h 6502521"/>
              <a:gd name="connsiteX34" fmla="*/ 52915 w 8746293"/>
              <a:gd name="connsiteY34" fmla="*/ 5391347 h 6502521"/>
              <a:gd name="connsiteX35" fmla="*/ 254791 w 8746293"/>
              <a:gd name="connsiteY35" fmla="*/ 4936091 h 6502521"/>
              <a:gd name="connsiteX36" fmla="*/ 91726 w 8746293"/>
              <a:gd name="connsiteY36" fmla="*/ 4116703 h 6502521"/>
              <a:gd name="connsiteX37" fmla="*/ 284936 w 8746293"/>
              <a:gd name="connsiteY37" fmla="*/ 3369696 h 6502521"/>
              <a:gd name="connsiteX38" fmla="*/ 1548 w 8746293"/>
              <a:gd name="connsiteY38" fmla="*/ 2429601 h 6502521"/>
              <a:gd name="connsiteX39" fmla="*/ 169053 w 8746293"/>
              <a:gd name="connsiteY39" fmla="*/ 1747171 h 6502521"/>
              <a:gd name="connsiteX40" fmla="*/ 91714 w 8746293"/>
              <a:gd name="connsiteY40" fmla="*/ 1270439 h 6502521"/>
              <a:gd name="connsiteX41" fmla="*/ 271924 w 8746293"/>
              <a:gd name="connsiteY41" fmla="*/ 832619 h 6502521"/>
              <a:gd name="connsiteX0" fmla="*/ 271924 w 8746293"/>
              <a:gd name="connsiteY0" fmla="*/ 832619 h 6491088"/>
              <a:gd name="connsiteX1" fmla="*/ 219172 w 8746293"/>
              <a:gd name="connsiteY1" fmla="*/ 71372 h 6491088"/>
              <a:gd name="connsiteX2" fmla="*/ 1121929 w 8746293"/>
              <a:gd name="connsiteY2" fmla="*/ 188676 h 6491088"/>
              <a:gd name="connsiteX3" fmla="*/ 1675538 w 8746293"/>
              <a:gd name="connsiteY3" fmla="*/ 59949 h 6491088"/>
              <a:gd name="connsiteX4" fmla="*/ 2229314 w 8746293"/>
              <a:gd name="connsiteY4" fmla="*/ 227281 h 6491088"/>
              <a:gd name="connsiteX5" fmla="*/ 2783350 w 8746293"/>
              <a:gd name="connsiteY5" fmla="*/ 59514 h 6491088"/>
              <a:gd name="connsiteX6" fmla="*/ 3453432 w 8746293"/>
              <a:gd name="connsiteY6" fmla="*/ 266415 h 6491088"/>
              <a:gd name="connsiteX7" fmla="*/ 4114466 w 8746293"/>
              <a:gd name="connsiteY7" fmla="*/ 95223 h 6491088"/>
              <a:gd name="connsiteX8" fmla="*/ 4702256 w 8746293"/>
              <a:gd name="connsiteY8" fmla="*/ 291707 h 6491088"/>
              <a:gd name="connsiteX9" fmla="*/ 5732565 w 8746293"/>
              <a:gd name="connsiteY9" fmla="*/ 21250 h 6491088"/>
              <a:gd name="connsiteX10" fmla="*/ 6543935 w 8746293"/>
              <a:gd name="connsiteY10" fmla="*/ 394738 h 6491088"/>
              <a:gd name="connsiteX11" fmla="*/ 7213636 w 8746293"/>
              <a:gd name="connsiteY11" fmla="*/ 330343 h 6491088"/>
              <a:gd name="connsiteX12" fmla="*/ 7999248 w 8746293"/>
              <a:gd name="connsiteY12" fmla="*/ 47008 h 6491088"/>
              <a:gd name="connsiteX13" fmla="*/ 8514402 w 8746293"/>
              <a:gd name="connsiteY13" fmla="*/ 85645 h 6491088"/>
              <a:gd name="connsiteX14" fmla="*/ 8707586 w 8746293"/>
              <a:gd name="connsiteY14" fmla="*/ 407617 h 6491088"/>
              <a:gd name="connsiteX15" fmla="*/ 8553039 w 8746293"/>
              <a:gd name="connsiteY15" fmla="*/ 922771 h 6491088"/>
              <a:gd name="connsiteX16" fmla="*/ 8746222 w 8746293"/>
              <a:gd name="connsiteY16" fmla="*/ 1579594 h 6491088"/>
              <a:gd name="connsiteX17" fmla="*/ 8527281 w 8746293"/>
              <a:gd name="connsiteY17" fmla="*/ 2558388 h 6491088"/>
              <a:gd name="connsiteX18" fmla="*/ 8720464 w 8746293"/>
              <a:gd name="connsiteY18" fmla="*/ 3356879 h 6491088"/>
              <a:gd name="connsiteX19" fmla="*/ 8540160 w 8746293"/>
              <a:gd name="connsiteY19" fmla="*/ 3987943 h 6491088"/>
              <a:gd name="connsiteX20" fmla="*/ 8630312 w 8746293"/>
              <a:gd name="connsiteY20" fmla="*/ 4722039 h 6491088"/>
              <a:gd name="connsiteX21" fmla="*/ 8488645 w 8746293"/>
              <a:gd name="connsiteY21" fmla="*/ 5288710 h 6491088"/>
              <a:gd name="connsiteX22" fmla="*/ 8720464 w 8746293"/>
              <a:gd name="connsiteY22" fmla="*/ 5984169 h 6491088"/>
              <a:gd name="connsiteX23" fmla="*/ 8527281 w 8746293"/>
              <a:gd name="connsiteY23" fmla="*/ 6460687 h 6491088"/>
              <a:gd name="connsiteX24" fmla="*/ 7471214 w 8746293"/>
              <a:gd name="connsiteY24" fmla="*/ 6241746 h 6491088"/>
              <a:gd name="connsiteX25" fmla="*/ 6273874 w 8746293"/>
              <a:gd name="connsiteY25" fmla="*/ 6241280 h 6491088"/>
              <a:gd name="connsiteX26" fmla="*/ 5465148 w 8746293"/>
              <a:gd name="connsiteY26" fmla="*/ 6485639 h 6491088"/>
              <a:gd name="connsiteX27" fmla="*/ 4574152 w 8746293"/>
              <a:gd name="connsiteY27" fmla="*/ 6164131 h 6491088"/>
              <a:gd name="connsiteX28" fmla="*/ 3659067 w 8746293"/>
              <a:gd name="connsiteY28" fmla="*/ 6434929 h 6491088"/>
              <a:gd name="connsiteX29" fmla="*/ 2963608 w 8746293"/>
              <a:gd name="connsiteY29" fmla="*/ 6151594 h 6491088"/>
              <a:gd name="connsiteX30" fmla="*/ 2242391 w 8746293"/>
              <a:gd name="connsiteY30" fmla="*/ 6486445 h 6491088"/>
              <a:gd name="connsiteX31" fmla="*/ 1353749 w 8746293"/>
              <a:gd name="connsiteY31" fmla="*/ 6331898 h 6491088"/>
              <a:gd name="connsiteX32" fmla="*/ 144410 w 8746293"/>
              <a:gd name="connsiteY32" fmla="*/ 6394702 h 6491088"/>
              <a:gd name="connsiteX33" fmla="*/ 164733 w 8746293"/>
              <a:gd name="connsiteY33" fmla="*/ 5891374 h 6491088"/>
              <a:gd name="connsiteX34" fmla="*/ 52915 w 8746293"/>
              <a:gd name="connsiteY34" fmla="*/ 5391347 h 6491088"/>
              <a:gd name="connsiteX35" fmla="*/ 254791 w 8746293"/>
              <a:gd name="connsiteY35" fmla="*/ 4936091 h 6491088"/>
              <a:gd name="connsiteX36" fmla="*/ 91726 w 8746293"/>
              <a:gd name="connsiteY36" fmla="*/ 4116703 h 6491088"/>
              <a:gd name="connsiteX37" fmla="*/ 284936 w 8746293"/>
              <a:gd name="connsiteY37" fmla="*/ 3369696 h 6491088"/>
              <a:gd name="connsiteX38" fmla="*/ 1548 w 8746293"/>
              <a:gd name="connsiteY38" fmla="*/ 2429601 h 6491088"/>
              <a:gd name="connsiteX39" fmla="*/ 169053 w 8746293"/>
              <a:gd name="connsiteY39" fmla="*/ 1747171 h 6491088"/>
              <a:gd name="connsiteX40" fmla="*/ 91714 w 8746293"/>
              <a:gd name="connsiteY40" fmla="*/ 1270439 h 6491088"/>
              <a:gd name="connsiteX41" fmla="*/ 271924 w 8746293"/>
              <a:gd name="connsiteY41" fmla="*/ 832619 h 6491088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471214 w 8746293"/>
              <a:gd name="connsiteY24" fmla="*/ 624174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353749 w 8746293"/>
              <a:gd name="connsiteY32" fmla="*/ 6331898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1405204 w 8746293"/>
              <a:gd name="connsiteY32" fmla="*/ 621570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2242391 w 8746293"/>
              <a:gd name="connsiteY31" fmla="*/ 6486445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963608 w 8746293"/>
              <a:gd name="connsiteY30" fmla="*/ 615159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659067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574152 w 8746293"/>
              <a:gd name="connsiteY28" fmla="*/ 616413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67841 w 8746293"/>
              <a:gd name="connsiteY32" fmla="*/ 6293169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213636 w 8746293"/>
              <a:gd name="connsiteY11" fmla="*/ 330343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43935 w 8746293"/>
              <a:gd name="connsiteY10" fmla="*/ 39473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929844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999248 w 8746293"/>
              <a:gd name="connsiteY11" fmla="*/ 47008 h 6490612"/>
              <a:gd name="connsiteX12" fmla="*/ 8514402 w 8746293"/>
              <a:gd name="connsiteY12" fmla="*/ 85645 h 6490612"/>
              <a:gd name="connsiteX13" fmla="*/ 8707586 w 8746293"/>
              <a:gd name="connsiteY13" fmla="*/ 407617 h 6490612"/>
              <a:gd name="connsiteX14" fmla="*/ 8553039 w 8746293"/>
              <a:gd name="connsiteY14" fmla="*/ 922771 h 6490612"/>
              <a:gd name="connsiteX15" fmla="*/ 8746222 w 8746293"/>
              <a:gd name="connsiteY15" fmla="*/ 1579594 h 6490612"/>
              <a:gd name="connsiteX16" fmla="*/ 8527281 w 8746293"/>
              <a:gd name="connsiteY16" fmla="*/ 2558388 h 6490612"/>
              <a:gd name="connsiteX17" fmla="*/ 8720464 w 8746293"/>
              <a:gd name="connsiteY17" fmla="*/ 3356879 h 6490612"/>
              <a:gd name="connsiteX18" fmla="*/ 8540160 w 8746293"/>
              <a:gd name="connsiteY18" fmla="*/ 3987943 h 6490612"/>
              <a:gd name="connsiteX19" fmla="*/ 8630312 w 8746293"/>
              <a:gd name="connsiteY19" fmla="*/ 4722039 h 6490612"/>
              <a:gd name="connsiteX20" fmla="*/ 8488645 w 8746293"/>
              <a:gd name="connsiteY20" fmla="*/ 5288710 h 6490612"/>
              <a:gd name="connsiteX21" fmla="*/ 8720464 w 8746293"/>
              <a:gd name="connsiteY21" fmla="*/ 5984169 h 6490612"/>
              <a:gd name="connsiteX22" fmla="*/ 8527281 w 8746293"/>
              <a:gd name="connsiteY22" fmla="*/ 6460687 h 6490612"/>
              <a:gd name="connsiteX23" fmla="*/ 7625578 w 8746293"/>
              <a:gd name="connsiteY23" fmla="*/ 6203016 h 6490612"/>
              <a:gd name="connsiteX24" fmla="*/ 6867285 w 8746293"/>
              <a:gd name="connsiteY24" fmla="*/ 6408180 h 6490612"/>
              <a:gd name="connsiteX25" fmla="*/ 6273874 w 8746293"/>
              <a:gd name="connsiteY25" fmla="*/ 6241280 h 6490612"/>
              <a:gd name="connsiteX26" fmla="*/ 5465148 w 8746293"/>
              <a:gd name="connsiteY26" fmla="*/ 6485639 h 6490612"/>
              <a:gd name="connsiteX27" fmla="*/ 4316879 w 8746293"/>
              <a:gd name="connsiteY27" fmla="*/ 6138311 h 6490612"/>
              <a:gd name="connsiteX28" fmla="*/ 3427522 w 8746293"/>
              <a:gd name="connsiteY28" fmla="*/ 6434929 h 6490612"/>
              <a:gd name="connsiteX29" fmla="*/ 2616289 w 8746293"/>
              <a:gd name="connsiteY29" fmla="*/ 6190324 h 6490612"/>
              <a:gd name="connsiteX30" fmla="*/ 1895073 w 8746293"/>
              <a:gd name="connsiteY30" fmla="*/ 6434806 h 6490612"/>
              <a:gd name="connsiteX31" fmla="*/ 929250 w 8746293"/>
              <a:gd name="connsiteY31" fmla="*/ 6202800 h 6490612"/>
              <a:gd name="connsiteX32" fmla="*/ 144410 w 8746293"/>
              <a:gd name="connsiteY32" fmla="*/ 6394702 h 6490612"/>
              <a:gd name="connsiteX33" fmla="*/ 164733 w 8746293"/>
              <a:gd name="connsiteY33" fmla="*/ 5891374 h 6490612"/>
              <a:gd name="connsiteX34" fmla="*/ 52915 w 8746293"/>
              <a:gd name="connsiteY34" fmla="*/ 5391347 h 6490612"/>
              <a:gd name="connsiteX35" fmla="*/ 254791 w 8746293"/>
              <a:gd name="connsiteY35" fmla="*/ 4936091 h 6490612"/>
              <a:gd name="connsiteX36" fmla="*/ 91726 w 8746293"/>
              <a:gd name="connsiteY36" fmla="*/ 4116703 h 6490612"/>
              <a:gd name="connsiteX37" fmla="*/ 284936 w 8746293"/>
              <a:gd name="connsiteY37" fmla="*/ 3369696 h 6490612"/>
              <a:gd name="connsiteX38" fmla="*/ 1548 w 8746293"/>
              <a:gd name="connsiteY38" fmla="*/ 2429601 h 6490612"/>
              <a:gd name="connsiteX39" fmla="*/ 169053 w 8746293"/>
              <a:gd name="connsiteY39" fmla="*/ 1747171 h 6490612"/>
              <a:gd name="connsiteX40" fmla="*/ 91714 w 8746293"/>
              <a:gd name="connsiteY40" fmla="*/ 1270439 h 6490612"/>
              <a:gd name="connsiteX41" fmla="*/ 271924 w 8746293"/>
              <a:gd name="connsiteY41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99248 w 8746293"/>
              <a:gd name="connsiteY12" fmla="*/ 47008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44410 w 8746293"/>
              <a:gd name="connsiteY33" fmla="*/ 6394702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929250 w 8746293"/>
              <a:gd name="connsiteY32" fmla="*/ 6202800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  <a:gd name="connsiteX0" fmla="*/ 271924 w 8746293"/>
              <a:gd name="connsiteY0" fmla="*/ 832619 h 6490612"/>
              <a:gd name="connsiteX1" fmla="*/ 219172 w 8746293"/>
              <a:gd name="connsiteY1" fmla="*/ 71372 h 6490612"/>
              <a:gd name="connsiteX2" fmla="*/ 1121929 w 8746293"/>
              <a:gd name="connsiteY2" fmla="*/ 188676 h 6490612"/>
              <a:gd name="connsiteX3" fmla="*/ 1675538 w 8746293"/>
              <a:gd name="connsiteY3" fmla="*/ 59949 h 6490612"/>
              <a:gd name="connsiteX4" fmla="*/ 2229314 w 8746293"/>
              <a:gd name="connsiteY4" fmla="*/ 227281 h 6490612"/>
              <a:gd name="connsiteX5" fmla="*/ 2783350 w 8746293"/>
              <a:gd name="connsiteY5" fmla="*/ 59514 h 6490612"/>
              <a:gd name="connsiteX6" fmla="*/ 3453432 w 8746293"/>
              <a:gd name="connsiteY6" fmla="*/ 266415 h 6490612"/>
              <a:gd name="connsiteX7" fmla="*/ 4114466 w 8746293"/>
              <a:gd name="connsiteY7" fmla="*/ 95223 h 6490612"/>
              <a:gd name="connsiteX8" fmla="*/ 4702256 w 8746293"/>
              <a:gd name="connsiteY8" fmla="*/ 291707 h 6490612"/>
              <a:gd name="connsiteX9" fmla="*/ 5732565 w 8746293"/>
              <a:gd name="connsiteY9" fmla="*/ 21250 h 6490612"/>
              <a:gd name="connsiteX10" fmla="*/ 6569661 w 8746293"/>
              <a:gd name="connsiteY10" fmla="*/ 239818 h 6490612"/>
              <a:gd name="connsiteX11" fmla="*/ 7201740 w 8746293"/>
              <a:gd name="connsiteY11" fmla="*/ 43585 h 6490612"/>
              <a:gd name="connsiteX12" fmla="*/ 7909202 w 8746293"/>
              <a:gd name="connsiteY12" fmla="*/ 240657 h 6490612"/>
              <a:gd name="connsiteX13" fmla="*/ 8514402 w 8746293"/>
              <a:gd name="connsiteY13" fmla="*/ 85645 h 6490612"/>
              <a:gd name="connsiteX14" fmla="*/ 8707586 w 8746293"/>
              <a:gd name="connsiteY14" fmla="*/ 407617 h 6490612"/>
              <a:gd name="connsiteX15" fmla="*/ 8553039 w 8746293"/>
              <a:gd name="connsiteY15" fmla="*/ 922771 h 6490612"/>
              <a:gd name="connsiteX16" fmla="*/ 8746222 w 8746293"/>
              <a:gd name="connsiteY16" fmla="*/ 1579594 h 6490612"/>
              <a:gd name="connsiteX17" fmla="*/ 8527281 w 8746293"/>
              <a:gd name="connsiteY17" fmla="*/ 2558388 h 6490612"/>
              <a:gd name="connsiteX18" fmla="*/ 8720464 w 8746293"/>
              <a:gd name="connsiteY18" fmla="*/ 3356879 h 6490612"/>
              <a:gd name="connsiteX19" fmla="*/ 8540160 w 8746293"/>
              <a:gd name="connsiteY19" fmla="*/ 3987943 h 6490612"/>
              <a:gd name="connsiteX20" fmla="*/ 8630312 w 8746293"/>
              <a:gd name="connsiteY20" fmla="*/ 4722039 h 6490612"/>
              <a:gd name="connsiteX21" fmla="*/ 8488645 w 8746293"/>
              <a:gd name="connsiteY21" fmla="*/ 5288710 h 6490612"/>
              <a:gd name="connsiteX22" fmla="*/ 8720464 w 8746293"/>
              <a:gd name="connsiteY22" fmla="*/ 5984169 h 6490612"/>
              <a:gd name="connsiteX23" fmla="*/ 8527281 w 8746293"/>
              <a:gd name="connsiteY23" fmla="*/ 6460687 h 6490612"/>
              <a:gd name="connsiteX24" fmla="*/ 7625578 w 8746293"/>
              <a:gd name="connsiteY24" fmla="*/ 6203016 h 6490612"/>
              <a:gd name="connsiteX25" fmla="*/ 6867285 w 8746293"/>
              <a:gd name="connsiteY25" fmla="*/ 6408180 h 6490612"/>
              <a:gd name="connsiteX26" fmla="*/ 6273874 w 8746293"/>
              <a:gd name="connsiteY26" fmla="*/ 6241280 h 6490612"/>
              <a:gd name="connsiteX27" fmla="*/ 5465148 w 8746293"/>
              <a:gd name="connsiteY27" fmla="*/ 6485639 h 6490612"/>
              <a:gd name="connsiteX28" fmla="*/ 4316879 w 8746293"/>
              <a:gd name="connsiteY28" fmla="*/ 6138311 h 6490612"/>
              <a:gd name="connsiteX29" fmla="*/ 3427522 w 8746293"/>
              <a:gd name="connsiteY29" fmla="*/ 6434929 h 6490612"/>
              <a:gd name="connsiteX30" fmla="*/ 2616289 w 8746293"/>
              <a:gd name="connsiteY30" fmla="*/ 6190324 h 6490612"/>
              <a:gd name="connsiteX31" fmla="*/ 1895073 w 8746293"/>
              <a:gd name="connsiteY31" fmla="*/ 6434806 h 6490612"/>
              <a:gd name="connsiteX32" fmla="*/ 876303 w 8746293"/>
              <a:gd name="connsiteY32" fmla="*/ 6149664 h 6490612"/>
              <a:gd name="connsiteX33" fmla="*/ 197356 w 8746293"/>
              <a:gd name="connsiteY33" fmla="*/ 6341566 h 6490612"/>
              <a:gd name="connsiteX34" fmla="*/ 164733 w 8746293"/>
              <a:gd name="connsiteY34" fmla="*/ 5891374 h 6490612"/>
              <a:gd name="connsiteX35" fmla="*/ 52915 w 8746293"/>
              <a:gd name="connsiteY35" fmla="*/ 5391347 h 6490612"/>
              <a:gd name="connsiteX36" fmla="*/ 254791 w 8746293"/>
              <a:gd name="connsiteY36" fmla="*/ 4936091 h 6490612"/>
              <a:gd name="connsiteX37" fmla="*/ 91726 w 8746293"/>
              <a:gd name="connsiteY37" fmla="*/ 4116703 h 6490612"/>
              <a:gd name="connsiteX38" fmla="*/ 284936 w 8746293"/>
              <a:gd name="connsiteY38" fmla="*/ 3369696 h 6490612"/>
              <a:gd name="connsiteX39" fmla="*/ 1548 w 8746293"/>
              <a:gd name="connsiteY39" fmla="*/ 2429601 h 6490612"/>
              <a:gd name="connsiteX40" fmla="*/ 169053 w 8746293"/>
              <a:gd name="connsiteY40" fmla="*/ 1747171 h 6490612"/>
              <a:gd name="connsiteX41" fmla="*/ 91714 w 8746293"/>
              <a:gd name="connsiteY41" fmla="*/ 1270439 h 6490612"/>
              <a:gd name="connsiteX42" fmla="*/ 271924 w 8746293"/>
              <a:gd name="connsiteY42" fmla="*/ 832619 h 64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46293" h="6490612">
                <a:moveTo>
                  <a:pt x="271924" y="832619"/>
                </a:moveTo>
                <a:cubicBezTo>
                  <a:pt x="293167" y="632775"/>
                  <a:pt x="-118767" y="284515"/>
                  <a:pt x="219172" y="71372"/>
                </a:cubicBezTo>
                <a:cubicBezTo>
                  <a:pt x="557111" y="-141771"/>
                  <a:pt x="879201" y="190580"/>
                  <a:pt x="1121929" y="188676"/>
                </a:cubicBezTo>
                <a:cubicBezTo>
                  <a:pt x="1364657" y="186772"/>
                  <a:pt x="1490974" y="53515"/>
                  <a:pt x="1675538" y="59949"/>
                </a:cubicBezTo>
                <a:cubicBezTo>
                  <a:pt x="1860102" y="66383"/>
                  <a:pt x="2044679" y="227354"/>
                  <a:pt x="2229314" y="227281"/>
                </a:cubicBezTo>
                <a:cubicBezTo>
                  <a:pt x="2413949" y="227209"/>
                  <a:pt x="2579330" y="52992"/>
                  <a:pt x="2783350" y="59514"/>
                </a:cubicBezTo>
                <a:cubicBezTo>
                  <a:pt x="2987370" y="66036"/>
                  <a:pt x="3231579" y="260464"/>
                  <a:pt x="3453432" y="266415"/>
                </a:cubicBezTo>
                <a:cubicBezTo>
                  <a:pt x="3675285" y="272366"/>
                  <a:pt x="3906329" y="91008"/>
                  <a:pt x="4114466" y="95223"/>
                </a:cubicBezTo>
                <a:cubicBezTo>
                  <a:pt x="4322603" y="99438"/>
                  <a:pt x="4432573" y="304036"/>
                  <a:pt x="4702256" y="291707"/>
                </a:cubicBezTo>
                <a:cubicBezTo>
                  <a:pt x="4971939" y="279378"/>
                  <a:pt x="5421331" y="29898"/>
                  <a:pt x="5732565" y="21250"/>
                </a:cubicBezTo>
                <a:cubicBezTo>
                  <a:pt x="6043799" y="12602"/>
                  <a:pt x="6324799" y="236096"/>
                  <a:pt x="6569661" y="239818"/>
                </a:cubicBezTo>
                <a:cubicBezTo>
                  <a:pt x="6814524" y="243541"/>
                  <a:pt x="6963476" y="75720"/>
                  <a:pt x="7201740" y="43585"/>
                </a:cubicBezTo>
                <a:cubicBezTo>
                  <a:pt x="7440004" y="11450"/>
                  <a:pt x="7690425" y="233647"/>
                  <a:pt x="7909202" y="240657"/>
                </a:cubicBezTo>
                <a:cubicBezTo>
                  <a:pt x="8127979" y="247667"/>
                  <a:pt x="8381338" y="57818"/>
                  <a:pt x="8514402" y="85645"/>
                </a:cubicBezTo>
                <a:cubicBezTo>
                  <a:pt x="8647466" y="113472"/>
                  <a:pt x="8701147" y="268096"/>
                  <a:pt x="8707586" y="407617"/>
                </a:cubicBezTo>
                <a:cubicBezTo>
                  <a:pt x="8714025" y="547138"/>
                  <a:pt x="8546600" y="727442"/>
                  <a:pt x="8553039" y="922771"/>
                </a:cubicBezTo>
                <a:cubicBezTo>
                  <a:pt x="8559478" y="1118100"/>
                  <a:pt x="8750515" y="1306991"/>
                  <a:pt x="8746222" y="1579594"/>
                </a:cubicBezTo>
                <a:cubicBezTo>
                  <a:pt x="8741929" y="1852197"/>
                  <a:pt x="8531574" y="2262174"/>
                  <a:pt x="8527281" y="2558388"/>
                </a:cubicBezTo>
                <a:cubicBezTo>
                  <a:pt x="8522988" y="2854602"/>
                  <a:pt x="8718318" y="3118620"/>
                  <a:pt x="8720464" y="3356879"/>
                </a:cubicBezTo>
                <a:cubicBezTo>
                  <a:pt x="8722610" y="3595138"/>
                  <a:pt x="8555185" y="3760416"/>
                  <a:pt x="8540160" y="3987943"/>
                </a:cubicBezTo>
                <a:cubicBezTo>
                  <a:pt x="8525135" y="4215470"/>
                  <a:pt x="8638898" y="4505245"/>
                  <a:pt x="8630312" y="4722039"/>
                </a:cubicBezTo>
                <a:cubicBezTo>
                  <a:pt x="8621726" y="4938833"/>
                  <a:pt x="8473620" y="5078355"/>
                  <a:pt x="8488645" y="5288710"/>
                </a:cubicBezTo>
                <a:cubicBezTo>
                  <a:pt x="8503670" y="5499065"/>
                  <a:pt x="8714025" y="5788840"/>
                  <a:pt x="8720464" y="5984169"/>
                </a:cubicBezTo>
                <a:cubicBezTo>
                  <a:pt x="8726903" y="6179498"/>
                  <a:pt x="8709762" y="6424213"/>
                  <a:pt x="8527281" y="6460687"/>
                </a:cubicBezTo>
                <a:cubicBezTo>
                  <a:pt x="8344800" y="6497161"/>
                  <a:pt x="7902244" y="6211767"/>
                  <a:pt x="7625578" y="6203016"/>
                </a:cubicBezTo>
                <a:cubicBezTo>
                  <a:pt x="7348912" y="6194265"/>
                  <a:pt x="7066842" y="6408258"/>
                  <a:pt x="6867285" y="6408180"/>
                </a:cubicBezTo>
                <a:cubicBezTo>
                  <a:pt x="6667728" y="6408102"/>
                  <a:pt x="6507563" y="6228370"/>
                  <a:pt x="6273874" y="6241280"/>
                </a:cubicBezTo>
                <a:cubicBezTo>
                  <a:pt x="6040185" y="6254190"/>
                  <a:pt x="5804177" y="6530772"/>
                  <a:pt x="5465148" y="6485639"/>
                </a:cubicBezTo>
                <a:cubicBezTo>
                  <a:pt x="5126119" y="6440506"/>
                  <a:pt x="4656483" y="6146763"/>
                  <a:pt x="4316879" y="6138311"/>
                </a:cubicBezTo>
                <a:cubicBezTo>
                  <a:pt x="3977275" y="6129859"/>
                  <a:pt x="3710954" y="6426260"/>
                  <a:pt x="3427522" y="6434929"/>
                </a:cubicBezTo>
                <a:cubicBezTo>
                  <a:pt x="3144090" y="6443598"/>
                  <a:pt x="2871697" y="6190344"/>
                  <a:pt x="2616289" y="6190324"/>
                </a:cubicBezTo>
                <a:cubicBezTo>
                  <a:pt x="2360881" y="6190304"/>
                  <a:pt x="2185071" y="6441583"/>
                  <a:pt x="1895073" y="6434806"/>
                </a:cubicBezTo>
                <a:cubicBezTo>
                  <a:pt x="1605075" y="6428029"/>
                  <a:pt x="1159256" y="6165204"/>
                  <a:pt x="876303" y="6149664"/>
                </a:cubicBezTo>
                <a:cubicBezTo>
                  <a:pt x="593350" y="6134124"/>
                  <a:pt x="315951" y="6384614"/>
                  <a:pt x="197356" y="6341566"/>
                </a:cubicBezTo>
                <a:cubicBezTo>
                  <a:pt x="78761" y="6298518"/>
                  <a:pt x="188806" y="6049744"/>
                  <a:pt x="164733" y="5891374"/>
                </a:cubicBezTo>
                <a:cubicBezTo>
                  <a:pt x="140660" y="5733004"/>
                  <a:pt x="37905" y="5550561"/>
                  <a:pt x="52915" y="5391347"/>
                </a:cubicBezTo>
                <a:cubicBezTo>
                  <a:pt x="67925" y="5232133"/>
                  <a:pt x="220447" y="5174350"/>
                  <a:pt x="254791" y="4936091"/>
                </a:cubicBezTo>
                <a:cubicBezTo>
                  <a:pt x="289135" y="4697832"/>
                  <a:pt x="65259" y="4373466"/>
                  <a:pt x="91726" y="4116703"/>
                </a:cubicBezTo>
                <a:cubicBezTo>
                  <a:pt x="118193" y="3859940"/>
                  <a:pt x="299966" y="3650880"/>
                  <a:pt x="284936" y="3369696"/>
                </a:cubicBezTo>
                <a:cubicBezTo>
                  <a:pt x="269906" y="3088512"/>
                  <a:pt x="20862" y="2700022"/>
                  <a:pt x="1548" y="2429601"/>
                </a:cubicBezTo>
                <a:cubicBezTo>
                  <a:pt x="-17766" y="2159180"/>
                  <a:pt x="149735" y="1963966"/>
                  <a:pt x="169053" y="1747171"/>
                </a:cubicBezTo>
                <a:cubicBezTo>
                  <a:pt x="188371" y="1530377"/>
                  <a:pt x="74569" y="1422864"/>
                  <a:pt x="91714" y="1270439"/>
                </a:cubicBezTo>
                <a:cubicBezTo>
                  <a:pt x="108859" y="1118014"/>
                  <a:pt x="250681" y="1032464"/>
                  <a:pt x="271924" y="832619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6A4EC34B-FC21-47E9-9780-A4292AAA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6541" r="9711" b="15900"/>
          <a:stretch>
            <a:fillRect/>
          </a:stretch>
        </p:blipFill>
        <p:spPr bwMode="auto">
          <a:xfrm>
            <a:off x="3368676" y="476250"/>
            <a:ext cx="548322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6">
            <a:extLst>
              <a:ext uri="{FF2B5EF4-FFF2-40B4-BE49-F238E27FC236}">
                <a16:creationId xmlns:a16="http://schemas.microsoft.com/office/drawing/2014/main" id="{95C1D696-64B7-49E1-A897-2A789A65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81" y="1352550"/>
            <a:ext cx="10080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7">
            <a:extLst>
              <a:ext uri="{FF2B5EF4-FFF2-40B4-BE49-F238E27FC236}">
                <a16:creationId xmlns:a16="http://schemas.microsoft.com/office/drawing/2014/main" id="{E653C3F8-89B4-4827-B885-32B2BB60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574925"/>
            <a:ext cx="13382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8">
            <a:extLst>
              <a:ext uri="{FF2B5EF4-FFF2-40B4-BE49-F238E27FC236}">
                <a16:creationId xmlns:a16="http://schemas.microsoft.com/office/drawing/2014/main" id="{76637936-A476-4C5D-BB0D-92B93901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18" y="2525713"/>
            <a:ext cx="114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9">
            <a:extLst>
              <a:ext uri="{FF2B5EF4-FFF2-40B4-BE49-F238E27FC236}">
                <a16:creationId xmlns:a16="http://schemas.microsoft.com/office/drawing/2014/main" id="{6F752B7A-092F-4B67-B3C9-7EA94CDD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377" y="2162969"/>
            <a:ext cx="11890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10">
            <a:extLst>
              <a:ext uri="{FF2B5EF4-FFF2-40B4-BE49-F238E27FC236}">
                <a16:creationId xmlns:a16="http://schemas.microsoft.com/office/drawing/2014/main" id="{49D694A9-C343-4C39-AD6C-6B61A947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89" y="982664"/>
            <a:ext cx="116681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2">
            <a:extLst>
              <a:ext uri="{FF2B5EF4-FFF2-40B4-BE49-F238E27FC236}">
                <a16:creationId xmlns:a16="http://schemas.microsoft.com/office/drawing/2014/main" id="{AEF7A518-C7D3-49F4-8C7F-F75EB7C1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4416426"/>
            <a:ext cx="1257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4">
            <a:extLst>
              <a:ext uri="{FF2B5EF4-FFF2-40B4-BE49-F238E27FC236}">
                <a16:creationId xmlns:a16="http://schemas.microsoft.com/office/drawing/2014/main" id="{995E81C3-B1CC-4AD4-B8BE-32FEBC8E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57" y="3962987"/>
            <a:ext cx="1082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5">
            <a:extLst>
              <a:ext uri="{FF2B5EF4-FFF2-40B4-BE49-F238E27FC236}">
                <a16:creationId xmlns:a16="http://schemas.microsoft.com/office/drawing/2014/main" id="{45D6D62F-AF4B-4A13-9D64-5E8FE741B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4" y="4375151"/>
            <a:ext cx="1292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6">
            <a:extLst>
              <a:ext uri="{FF2B5EF4-FFF2-40B4-BE49-F238E27FC236}">
                <a16:creationId xmlns:a16="http://schemas.microsoft.com/office/drawing/2014/main" id="{3EE6E94E-F1C2-48A1-8376-7543A582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427539"/>
            <a:ext cx="13525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7">
            <a:extLst>
              <a:ext uri="{FF2B5EF4-FFF2-40B4-BE49-F238E27FC236}">
                <a16:creationId xmlns:a16="http://schemas.microsoft.com/office/drawing/2014/main" id="{C2B72D73-4913-4775-9EBE-FF2C8DD4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78" y="3962986"/>
            <a:ext cx="1997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477</Words>
  <Application>Microsoft Office PowerPoint</Application>
  <PresentationFormat>Widescreen</PresentationFormat>
  <Paragraphs>50</Paragraphs>
  <Slides>15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.VnExotic</vt:lpstr>
      <vt:lpstr>Arial</vt:lpstr>
      <vt:lpstr>Auther Typeface</vt:lpstr>
      <vt:lpstr>Baloo Chettan</vt:lpstr>
      <vt:lpstr>Berlin Sans FB Demi</vt:lpstr>
      <vt:lpstr>Calibri</vt:lpstr>
      <vt:lpstr>Calibri Light</vt:lpstr>
      <vt:lpstr>Chivo</vt:lpstr>
      <vt:lpstr>Chivo Light</vt:lpstr>
      <vt:lpstr>Lato Black</vt:lpstr>
      <vt:lpstr>Shadows Into Light Two</vt:lpstr>
      <vt:lpstr>1_Office Theme</vt:lpstr>
      <vt:lpstr>Aumerle template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Drake Tran</cp:lastModifiedBy>
  <cp:revision>461</cp:revision>
  <dcterms:created xsi:type="dcterms:W3CDTF">2020-06-17T10:58:58Z</dcterms:created>
  <dcterms:modified xsi:type="dcterms:W3CDTF">2020-08-24T09:56:41Z</dcterms:modified>
</cp:coreProperties>
</file>